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4" r:id="rId9"/>
    <p:sldId id="265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56885-5A5E-4570-B15D-B4FEFAEF9002}" v="1933" dt="2021-11-24T23:03:06.158"/>
    <p1510:client id="{4DFA0210-39F9-5D17-5672-EEDE57B640B2}" v="145" dt="2021-11-25T10:38:14.403"/>
    <p1510:client id="{5EC96FED-B0A7-4446-93A7-E4808185B50B}" v="197" dt="2021-11-25T11:00:47.288"/>
    <p1510:client id="{E64BFD60-600F-5E33-7FF8-E342BCC0C3C7}" v="137" dt="2021-11-25T18:02:00.5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éo Balazuc" userId="S::matheo.balazuc@etu.umontpellier.fr::70e1368e-0e7e-4fcb-8763-0cd7f4397271" providerId="AD" clId="Web-{E64BFD60-600F-5E33-7FF8-E342BCC0C3C7}"/>
    <pc:docChg chg="modSld">
      <pc:chgData name="Mathéo Balazuc" userId="S::matheo.balazuc@etu.umontpellier.fr::70e1368e-0e7e-4fcb-8763-0cd7f4397271" providerId="AD" clId="Web-{E64BFD60-600F-5E33-7FF8-E342BCC0C3C7}" dt="2021-11-25T18:02:00.534" v="135" actId="14100"/>
      <pc:docMkLst>
        <pc:docMk/>
      </pc:docMkLst>
      <pc:sldChg chg="modSp">
        <pc:chgData name="Mathéo Balazuc" userId="S::matheo.balazuc@etu.umontpellier.fr::70e1368e-0e7e-4fcb-8763-0cd7f4397271" providerId="AD" clId="Web-{E64BFD60-600F-5E33-7FF8-E342BCC0C3C7}" dt="2021-11-25T18:02:00.534" v="135" actId="14100"/>
        <pc:sldMkLst>
          <pc:docMk/>
          <pc:sldMk cId="3612171592" sldId="261"/>
        </pc:sldMkLst>
        <pc:spChg chg="mod">
          <ac:chgData name="Mathéo Balazuc" userId="S::matheo.balazuc@etu.umontpellier.fr::70e1368e-0e7e-4fcb-8763-0cd7f4397271" providerId="AD" clId="Web-{E64BFD60-600F-5E33-7FF8-E342BCC0C3C7}" dt="2021-11-25T18:01:42.408" v="133" actId="14100"/>
          <ac:spMkLst>
            <pc:docMk/>
            <pc:sldMk cId="3612171592" sldId="261"/>
            <ac:spMk id="2" creationId="{AF38D81F-C756-4D27-86CD-AA208CF27FD5}"/>
          </ac:spMkLst>
        </pc:spChg>
        <pc:spChg chg="mod">
          <ac:chgData name="Mathéo Balazuc" userId="S::matheo.balazuc@etu.umontpellier.fr::70e1368e-0e7e-4fcb-8763-0cd7f4397271" providerId="AD" clId="Web-{E64BFD60-600F-5E33-7FF8-E342BCC0C3C7}" dt="2021-11-25T18:01:50.971" v="134" actId="1076"/>
          <ac:spMkLst>
            <pc:docMk/>
            <pc:sldMk cId="3612171592" sldId="261"/>
            <ac:spMk id="9" creationId="{1E6DC8D0-4D54-4ABD-A874-D31D55E60D0D}"/>
          </ac:spMkLst>
        </pc:spChg>
        <pc:picChg chg="mod">
          <ac:chgData name="Mathéo Balazuc" userId="S::matheo.balazuc@etu.umontpellier.fr::70e1368e-0e7e-4fcb-8763-0cd7f4397271" providerId="AD" clId="Web-{E64BFD60-600F-5E33-7FF8-E342BCC0C3C7}" dt="2021-11-25T18:02:00.534" v="135" actId="14100"/>
          <ac:picMkLst>
            <pc:docMk/>
            <pc:sldMk cId="3612171592" sldId="261"/>
            <ac:picMk id="4" creationId="{79022D91-5212-4B15-B225-E787948D5DC6}"/>
          </ac:picMkLst>
        </pc:picChg>
      </pc:sldChg>
    </pc:docChg>
  </pc:docChgLst>
  <pc:docChgLst>
    <pc:chgData name="Yohann Ansinelli" userId="S::yohann.ansinelli@etu.umontpellier.fr::112cbfe5-7629-40b9-bd36-7717d1522609" providerId="AD" clId="Web-{5EC96FED-B0A7-4446-93A7-E4808185B50B}"/>
    <pc:docChg chg="addSld delSld modSld sldOrd">
      <pc:chgData name="Yohann Ansinelli" userId="S::yohann.ansinelli@etu.umontpellier.fr::112cbfe5-7629-40b9-bd36-7717d1522609" providerId="AD" clId="Web-{5EC96FED-B0A7-4446-93A7-E4808185B50B}" dt="2021-11-25T11:00:47.288" v="216"/>
      <pc:docMkLst>
        <pc:docMk/>
      </pc:docMkLst>
      <pc:sldChg chg="modTransition">
        <pc:chgData name="Yohann Ansinelli" userId="S::yohann.ansinelli@etu.umontpellier.fr::112cbfe5-7629-40b9-bd36-7717d1522609" providerId="AD" clId="Web-{5EC96FED-B0A7-4446-93A7-E4808185B50B}" dt="2021-11-25T11:00:19.006" v="215"/>
        <pc:sldMkLst>
          <pc:docMk/>
          <pc:sldMk cId="3784089036" sldId="256"/>
        </pc:sldMkLst>
      </pc:sldChg>
      <pc:sldChg chg="modSp modTransition">
        <pc:chgData name="Yohann Ansinelli" userId="S::yohann.ansinelli@etu.umontpellier.fr::112cbfe5-7629-40b9-bd36-7717d1522609" providerId="AD" clId="Web-{5EC96FED-B0A7-4446-93A7-E4808185B50B}" dt="2021-11-25T10:22:00.023" v="40"/>
        <pc:sldMkLst>
          <pc:docMk/>
          <pc:sldMk cId="923570205" sldId="257"/>
        </pc:sldMkLst>
        <pc:spChg chg="mod">
          <ac:chgData name="Yohann Ansinelli" userId="S::yohann.ansinelli@etu.umontpellier.fr::112cbfe5-7629-40b9-bd36-7717d1522609" providerId="AD" clId="Web-{5EC96FED-B0A7-4446-93A7-E4808185B50B}" dt="2021-11-25T10:15:26.922" v="1" actId="1076"/>
          <ac:spMkLst>
            <pc:docMk/>
            <pc:sldMk cId="923570205" sldId="257"/>
            <ac:spMk id="37" creationId="{B8A0E571-BC67-493F-8170-407824AE283B}"/>
          </ac:spMkLst>
        </pc:spChg>
      </pc:sldChg>
      <pc:sldChg chg="modTransition">
        <pc:chgData name="Yohann Ansinelli" userId="S::yohann.ansinelli@etu.umontpellier.fr::112cbfe5-7629-40b9-bd36-7717d1522609" providerId="AD" clId="Web-{5EC96FED-B0A7-4446-93A7-E4808185B50B}" dt="2021-11-25T10:22:03.679" v="41"/>
        <pc:sldMkLst>
          <pc:docMk/>
          <pc:sldMk cId="428011297" sldId="258"/>
        </pc:sldMkLst>
      </pc:sldChg>
      <pc:sldChg chg="modTransition">
        <pc:chgData name="Yohann Ansinelli" userId="S::yohann.ansinelli@etu.umontpellier.fr::112cbfe5-7629-40b9-bd36-7717d1522609" providerId="AD" clId="Web-{5EC96FED-B0A7-4446-93A7-E4808185B50B}" dt="2021-11-25T10:22:56.399" v="42"/>
        <pc:sldMkLst>
          <pc:docMk/>
          <pc:sldMk cId="3880127897" sldId="259"/>
        </pc:sldMkLst>
      </pc:sldChg>
      <pc:sldChg chg="modTransition">
        <pc:chgData name="Yohann Ansinelli" userId="S::yohann.ansinelli@etu.umontpellier.fr::112cbfe5-7629-40b9-bd36-7717d1522609" providerId="AD" clId="Web-{5EC96FED-B0A7-4446-93A7-E4808185B50B}" dt="2021-11-25T10:23:31.962" v="43"/>
        <pc:sldMkLst>
          <pc:docMk/>
          <pc:sldMk cId="2532619104" sldId="260"/>
        </pc:sldMkLst>
      </pc:sldChg>
      <pc:sldChg chg="addSp delSp modSp mod modTransition setClrOvrMap">
        <pc:chgData name="Yohann Ansinelli" userId="S::yohann.ansinelli@etu.umontpellier.fr::112cbfe5-7629-40b9-bd36-7717d1522609" providerId="AD" clId="Web-{5EC96FED-B0A7-4446-93A7-E4808185B50B}" dt="2021-11-25T10:26:35.263" v="70" actId="1076"/>
        <pc:sldMkLst>
          <pc:docMk/>
          <pc:sldMk cId="3612171592" sldId="261"/>
        </pc:sldMkLst>
        <pc:spChg chg="mod">
          <ac:chgData name="Yohann Ansinelli" userId="S::yohann.ansinelli@etu.umontpellier.fr::112cbfe5-7629-40b9-bd36-7717d1522609" providerId="AD" clId="Web-{5EC96FED-B0A7-4446-93A7-E4808185B50B}" dt="2021-11-25T10:26:22.778" v="67" actId="1076"/>
          <ac:spMkLst>
            <pc:docMk/>
            <pc:sldMk cId="3612171592" sldId="261"/>
            <ac:spMk id="2" creationId="{AF38D81F-C756-4D27-86CD-AA208CF27FD5}"/>
          </ac:spMkLst>
        </pc:spChg>
        <pc:spChg chg="mod">
          <ac:chgData name="Yohann Ansinelli" userId="S::yohann.ansinelli@etu.umontpellier.fr::112cbfe5-7629-40b9-bd36-7717d1522609" providerId="AD" clId="Web-{5EC96FED-B0A7-4446-93A7-E4808185B50B}" dt="2021-11-25T10:26:35.263" v="70" actId="1076"/>
          <ac:spMkLst>
            <pc:docMk/>
            <pc:sldMk cId="3612171592" sldId="261"/>
            <ac:spMk id="9" creationId="{1E6DC8D0-4D54-4ABD-A874-D31D55E60D0D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24:58.042" v="49"/>
          <ac:spMkLst>
            <pc:docMk/>
            <pc:sldMk cId="3612171592" sldId="261"/>
            <ac:spMk id="12" creationId="{C5E6CFF1-2F42-4E10-9A97-F116F46F53FE}"/>
          </ac:spMkLst>
        </pc:spChg>
        <pc:spChg chg="add">
          <ac:chgData name="Yohann Ansinelli" userId="S::yohann.ansinelli@etu.umontpellier.fr::112cbfe5-7629-40b9-bd36-7717d1522609" providerId="AD" clId="Web-{5EC96FED-B0A7-4446-93A7-E4808185B50B}" dt="2021-11-25T10:24:58.042" v="49"/>
          <ac:spMkLst>
            <pc:docMk/>
            <pc:sldMk cId="3612171592" sldId="261"/>
            <ac:spMk id="16" creationId="{86C7B4A1-154A-4DF0-AC46-F88D75A2E0FD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24:46.730" v="46"/>
          <ac:spMkLst>
            <pc:docMk/>
            <pc:sldMk cId="3612171592" sldId="261"/>
            <ac:spMk id="19" creationId="{9AA72BD9-2C5A-4EDC-931F-5AA08EACA0F3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24:46.730" v="46"/>
          <ac:spMkLst>
            <pc:docMk/>
            <pc:sldMk cId="3612171592" sldId="261"/>
            <ac:spMk id="21" creationId="{DD3981AC-7B61-4947-BCF3-F7AA7FA385B9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24:46.730" v="46"/>
          <ac:spMkLst>
            <pc:docMk/>
            <pc:sldMk cId="3612171592" sldId="261"/>
            <ac:spMk id="23" creationId="{55D4142C-5077-457F-A6AD-3FECFDB39685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24:46.730" v="46"/>
          <ac:spMkLst>
            <pc:docMk/>
            <pc:sldMk cId="3612171592" sldId="261"/>
            <ac:spMk id="25" creationId="{7A5F0580-5EE9-419F-96EE-B6529EF6E7D0}"/>
          </ac:spMkLst>
        </pc:spChg>
        <pc:picChg chg="mod ord">
          <ac:chgData name="Yohann Ansinelli" userId="S::yohann.ansinelli@etu.umontpellier.fr::112cbfe5-7629-40b9-bd36-7717d1522609" providerId="AD" clId="Web-{5EC96FED-B0A7-4446-93A7-E4808185B50B}" dt="2021-11-25T10:24:58.042" v="49"/>
          <ac:picMkLst>
            <pc:docMk/>
            <pc:sldMk cId="3612171592" sldId="261"/>
            <ac:picMk id="4" creationId="{79022D91-5212-4B15-B225-E787948D5DC6}"/>
          </ac:picMkLst>
        </pc:picChg>
        <pc:cxnChg chg="add del">
          <ac:chgData name="Yohann Ansinelli" userId="S::yohann.ansinelli@etu.umontpellier.fr::112cbfe5-7629-40b9-bd36-7717d1522609" providerId="AD" clId="Web-{5EC96FED-B0A7-4446-93A7-E4808185B50B}" dt="2021-11-25T10:24:58.042" v="49"/>
          <ac:cxnSpMkLst>
            <pc:docMk/>
            <pc:sldMk cId="3612171592" sldId="261"/>
            <ac:cxnSpMk id="14" creationId="{67182200-4859-4C8D-BCBB-55B245C28BA3}"/>
          </ac:cxnSpMkLst>
        </pc:cxnChg>
      </pc:sldChg>
      <pc:sldChg chg="del">
        <pc:chgData name="Yohann Ansinelli" userId="S::yohann.ansinelli@etu.umontpellier.fr::112cbfe5-7629-40b9-bd36-7717d1522609" providerId="AD" clId="Web-{5EC96FED-B0A7-4446-93A7-E4808185B50B}" dt="2021-11-25T10:15:31.953" v="2"/>
        <pc:sldMkLst>
          <pc:docMk/>
          <pc:sldMk cId="3727702167" sldId="262"/>
        </pc:sldMkLst>
      </pc:sldChg>
      <pc:sldChg chg="addSp delSp modSp del mod setBg addAnim delAnim setClrOvrMap">
        <pc:chgData name="Yohann Ansinelli" userId="S::yohann.ansinelli@etu.umontpellier.fr::112cbfe5-7629-40b9-bd36-7717d1522609" providerId="AD" clId="Web-{5EC96FED-B0A7-4446-93A7-E4808185B50B}" dt="2021-11-25T10:34:33.257" v="121"/>
        <pc:sldMkLst>
          <pc:docMk/>
          <pc:sldMk cId="4265297607" sldId="262"/>
        </pc:sldMkLst>
        <pc:spChg chg="mod">
          <ac:chgData name="Yohann Ansinelli" userId="S::yohann.ansinelli@etu.umontpellier.fr::112cbfe5-7629-40b9-bd36-7717d1522609" providerId="AD" clId="Web-{5EC96FED-B0A7-4446-93A7-E4808185B50B}" dt="2021-11-25T10:33:57.100" v="120" actId="20577"/>
          <ac:spMkLst>
            <pc:docMk/>
            <pc:sldMk cId="4265297607" sldId="262"/>
            <ac:spMk id="2" creationId="{3D467F5A-7DF5-4517-B2DF-20E2775EFEBA}"/>
          </ac:spMkLst>
        </pc:spChg>
        <pc:spChg chg="del mod">
          <ac:chgData name="Yohann Ansinelli" userId="S::yohann.ansinelli@etu.umontpellier.fr::112cbfe5-7629-40b9-bd36-7717d1522609" providerId="AD" clId="Web-{5EC96FED-B0A7-4446-93A7-E4808185B50B}" dt="2021-11-25T10:30:11.127" v="78"/>
          <ac:spMkLst>
            <pc:docMk/>
            <pc:sldMk cId="4265297607" sldId="262"/>
            <ac:spMk id="3" creationId="{D1787403-F0D2-4004-B524-E806EA2AF6B2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30:44.784" v="86"/>
          <ac:spMkLst>
            <pc:docMk/>
            <pc:sldMk cId="4265297607" sldId="262"/>
            <ac:spMk id="9" creationId="{87CC2527-562A-4F69-B487-4371E5B243E7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31:37.769" v="90"/>
          <ac:spMkLst>
            <pc:docMk/>
            <pc:sldMk cId="4265297607" sldId="262"/>
            <ac:spMk id="13" creationId="{0671A8AE-40A1-4631-A6B8-581AFF065482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31:37.769" v="90"/>
          <ac:spMkLst>
            <pc:docMk/>
            <pc:sldMk cId="4265297607" sldId="262"/>
            <ac:spMk id="14" creationId="{AB58EF07-17C2-48CF-ABB0-EEF1F17CB8F0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30:44.768" v="85"/>
          <ac:spMkLst>
            <pc:docMk/>
            <pc:sldMk cId="4265297607" sldId="262"/>
            <ac:spMk id="16" creationId="{87CC2527-562A-4F69-B487-4371E5B243E7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31:37.769" v="90"/>
          <ac:spMkLst>
            <pc:docMk/>
            <pc:sldMk cId="4265297607" sldId="262"/>
            <ac:spMk id="20" creationId="{AF2F604E-43BE-4DC3-B983-E071523364F8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31:37.769" v="90"/>
          <ac:spMkLst>
            <pc:docMk/>
            <pc:sldMk cId="4265297607" sldId="262"/>
            <ac:spMk id="22" creationId="{08C9B587-E65E-4B52-B37C-ABEBB6E87928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32:27.489" v="102"/>
          <ac:spMkLst>
            <pc:docMk/>
            <pc:sldMk cId="4265297607" sldId="262"/>
            <ac:spMk id="24" creationId="{0671A8AE-40A1-4631-A6B8-581AFF065482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32:27.489" v="102"/>
          <ac:spMkLst>
            <pc:docMk/>
            <pc:sldMk cId="4265297607" sldId="262"/>
            <ac:spMk id="25" creationId="{AB58EF07-17C2-48CF-ABB0-EEF1F17CB8F0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31:37.753" v="89"/>
          <ac:spMkLst>
            <pc:docMk/>
            <pc:sldMk cId="4265297607" sldId="262"/>
            <ac:spMk id="27" creationId="{D928DD85-BB99-450D-A702-2683E0296282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31:37.753" v="89"/>
          <ac:spMkLst>
            <pc:docMk/>
            <pc:sldMk cId="4265297607" sldId="262"/>
            <ac:spMk id="29" creationId="{240E5BD2-4019-4012-A1AA-628900E659E9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32:27.489" v="102"/>
          <ac:spMkLst>
            <pc:docMk/>
            <pc:sldMk cId="4265297607" sldId="262"/>
            <ac:spMk id="31" creationId="{AF2F604E-43BE-4DC3-B983-E071523364F8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32:27.489" v="102"/>
          <ac:spMkLst>
            <pc:docMk/>
            <pc:sldMk cId="4265297607" sldId="262"/>
            <ac:spMk id="33" creationId="{08C9B587-E65E-4B52-B37C-ABEBB6E87928}"/>
          </ac:spMkLst>
        </pc:spChg>
        <pc:spChg chg="add">
          <ac:chgData name="Yohann Ansinelli" userId="S::yohann.ansinelli@etu.umontpellier.fr::112cbfe5-7629-40b9-bd36-7717d1522609" providerId="AD" clId="Web-{5EC96FED-B0A7-4446-93A7-E4808185B50B}" dt="2021-11-25T10:32:27.489" v="102"/>
          <ac:spMkLst>
            <pc:docMk/>
            <pc:sldMk cId="4265297607" sldId="262"/>
            <ac:spMk id="38" creationId="{0671A8AE-40A1-4631-A6B8-581AFF065482}"/>
          </ac:spMkLst>
        </pc:spChg>
        <pc:spChg chg="add">
          <ac:chgData name="Yohann Ansinelli" userId="S::yohann.ansinelli@etu.umontpellier.fr::112cbfe5-7629-40b9-bd36-7717d1522609" providerId="AD" clId="Web-{5EC96FED-B0A7-4446-93A7-E4808185B50B}" dt="2021-11-25T10:32:27.489" v="102"/>
          <ac:spMkLst>
            <pc:docMk/>
            <pc:sldMk cId="4265297607" sldId="262"/>
            <ac:spMk id="40" creationId="{AB58EF07-17C2-48CF-ABB0-EEF1F17CB8F0}"/>
          </ac:spMkLst>
        </pc:spChg>
        <pc:spChg chg="add">
          <ac:chgData name="Yohann Ansinelli" userId="S::yohann.ansinelli@etu.umontpellier.fr::112cbfe5-7629-40b9-bd36-7717d1522609" providerId="AD" clId="Web-{5EC96FED-B0A7-4446-93A7-E4808185B50B}" dt="2021-11-25T10:32:27.489" v="102"/>
          <ac:spMkLst>
            <pc:docMk/>
            <pc:sldMk cId="4265297607" sldId="262"/>
            <ac:spMk id="42" creationId="{AF2F604E-43BE-4DC3-B983-E071523364F8}"/>
          </ac:spMkLst>
        </pc:spChg>
        <pc:spChg chg="add">
          <ac:chgData name="Yohann Ansinelli" userId="S::yohann.ansinelli@etu.umontpellier.fr::112cbfe5-7629-40b9-bd36-7717d1522609" providerId="AD" clId="Web-{5EC96FED-B0A7-4446-93A7-E4808185B50B}" dt="2021-11-25T10:32:27.489" v="102"/>
          <ac:spMkLst>
            <pc:docMk/>
            <pc:sldMk cId="4265297607" sldId="262"/>
            <ac:spMk id="44" creationId="{08C9B587-E65E-4B52-B37C-ABEBB6E87928}"/>
          </ac:spMkLst>
        </pc:spChg>
        <pc:picChg chg="add mod">
          <ac:chgData name="Yohann Ansinelli" userId="S::yohann.ansinelli@etu.umontpellier.fr::112cbfe5-7629-40b9-bd36-7717d1522609" providerId="AD" clId="Web-{5EC96FED-B0A7-4446-93A7-E4808185B50B}" dt="2021-11-25T10:31:37.753" v="89"/>
          <ac:picMkLst>
            <pc:docMk/>
            <pc:sldMk cId="4265297607" sldId="262"/>
            <ac:picMk id="5" creationId="{E27D9C5A-E2D0-4ED2-9FD8-8192876759E9}"/>
          </ac:picMkLst>
        </pc:picChg>
        <pc:cxnChg chg="add del">
          <ac:chgData name="Yohann Ansinelli" userId="S::yohann.ansinelli@etu.umontpellier.fr::112cbfe5-7629-40b9-bd36-7717d1522609" providerId="AD" clId="Web-{5EC96FED-B0A7-4446-93A7-E4808185B50B}" dt="2021-11-25T10:30:44.784" v="86"/>
          <ac:cxnSpMkLst>
            <pc:docMk/>
            <pc:sldMk cId="4265297607" sldId="262"/>
            <ac:cxnSpMk id="11" creationId="{BCDAEC91-5BCE-4B55-9CC0-43EF94CB734B}"/>
          </ac:cxnSpMkLst>
        </pc:cxnChg>
        <pc:cxnChg chg="add del">
          <ac:chgData name="Yohann Ansinelli" userId="S::yohann.ansinelli@etu.umontpellier.fr::112cbfe5-7629-40b9-bd36-7717d1522609" providerId="AD" clId="Web-{5EC96FED-B0A7-4446-93A7-E4808185B50B}" dt="2021-11-25T10:30:44.768" v="85"/>
          <ac:cxnSpMkLst>
            <pc:docMk/>
            <pc:sldMk cId="4265297607" sldId="262"/>
            <ac:cxnSpMk id="18" creationId="{BCDAEC91-5BCE-4B55-9CC0-43EF94CB734B}"/>
          </ac:cxnSpMkLst>
        </pc:cxnChg>
      </pc:sldChg>
      <pc:sldChg chg="addSp delSp modSp new mod modTransition setBg setClrOvrMap">
        <pc:chgData name="Yohann Ansinelli" userId="S::yohann.ansinelli@etu.umontpellier.fr::112cbfe5-7629-40b9-bd36-7717d1522609" providerId="AD" clId="Web-{5EC96FED-B0A7-4446-93A7-E4808185B50B}" dt="2021-11-25T10:21:51.382" v="39"/>
        <pc:sldMkLst>
          <pc:docMk/>
          <pc:sldMk cId="4048958266" sldId="263"/>
        </pc:sldMkLst>
        <pc:spChg chg="mod ord">
          <ac:chgData name="Yohann Ansinelli" userId="S::yohann.ansinelli@etu.umontpellier.fr::112cbfe5-7629-40b9-bd36-7717d1522609" providerId="AD" clId="Web-{5EC96FED-B0A7-4446-93A7-E4808185B50B}" dt="2021-11-25T10:19:10.754" v="26" actId="20577"/>
          <ac:spMkLst>
            <pc:docMk/>
            <pc:sldMk cId="4048958266" sldId="263"/>
            <ac:spMk id="2" creationId="{ECBF7097-0574-4A37-BDCD-9C9264BFD95D}"/>
          </ac:spMkLst>
        </pc:spChg>
        <pc:spChg chg="del">
          <ac:chgData name="Yohann Ansinelli" userId="S::yohann.ansinelli@etu.umontpellier.fr::112cbfe5-7629-40b9-bd36-7717d1522609" providerId="AD" clId="Web-{5EC96FED-B0A7-4446-93A7-E4808185B50B}" dt="2021-11-25T10:18:38.550" v="4"/>
          <ac:spMkLst>
            <pc:docMk/>
            <pc:sldMk cId="4048958266" sldId="263"/>
            <ac:spMk id="3" creationId="{9FA6C199-C4C9-4491-BFB2-C3DCF237095F}"/>
          </ac:spMkLst>
        </pc:spChg>
        <pc:spChg chg="add del mod">
          <ac:chgData name="Yohann Ansinelli" userId="S::yohann.ansinelli@etu.umontpellier.fr::112cbfe5-7629-40b9-bd36-7717d1522609" providerId="AD" clId="Web-{5EC96FED-B0A7-4446-93A7-E4808185B50B}" dt="2021-11-25T10:18:53.254" v="9"/>
          <ac:spMkLst>
            <pc:docMk/>
            <pc:sldMk cId="4048958266" sldId="263"/>
            <ac:spMk id="5" creationId="{EC649BE3-0F0C-4066-801A-2394CA8D1CD9}"/>
          </ac:spMkLst>
        </pc:spChg>
        <pc:spChg chg="add mod">
          <ac:chgData name="Yohann Ansinelli" userId="S::yohann.ansinelli@etu.umontpellier.fr::112cbfe5-7629-40b9-bd36-7717d1522609" providerId="AD" clId="Web-{5EC96FED-B0A7-4446-93A7-E4808185B50B}" dt="2021-11-25T10:20:44.615" v="37" actId="20577"/>
          <ac:spMkLst>
            <pc:docMk/>
            <pc:sldMk cId="4048958266" sldId="263"/>
            <ac:spMk id="9" creationId="{C5930631-6C5D-43CC-9B95-972D4AA41038}"/>
          </ac:spMkLst>
        </pc:spChg>
        <pc:spChg chg="add">
          <ac:chgData name="Yohann Ansinelli" userId="S::yohann.ansinelli@etu.umontpellier.fr::112cbfe5-7629-40b9-bd36-7717d1522609" providerId="AD" clId="Web-{5EC96FED-B0A7-4446-93A7-E4808185B50B}" dt="2021-11-25T10:18:47.222" v="8"/>
          <ac:spMkLst>
            <pc:docMk/>
            <pc:sldMk cId="4048958266" sldId="263"/>
            <ac:spMk id="12" creationId="{8F23F8A3-8FD7-4779-8323-FDC26BE99889}"/>
          </ac:spMkLst>
        </pc:spChg>
        <pc:spChg chg="add">
          <ac:chgData name="Yohann Ansinelli" userId="S::yohann.ansinelli@etu.umontpellier.fr::112cbfe5-7629-40b9-bd36-7717d1522609" providerId="AD" clId="Web-{5EC96FED-B0A7-4446-93A7-E4808185B50B}" dt="2021-11-25T10:18:47.222" v="8"/>
          <ac:spMkLst>
            <pc:docMk/>
            <pc:sldMk cId="4048958266" sldId="263"/>
            <ac:spMk id="14" creationId="{F605C4CC-A25C-416F-8333-7CB7DC97D870}"/>
          </ac:spMkLst>
        </pc:spChg>
        <pc:picChg chg="add mod ord">
          <ac:chgData name="Yohann Ansinelli" userId="S::yohann.ansinelli@etu.umontpellier.fr::112cbfe5-7629-40b9-bd36-7717d1522609" providerId="AD" clId="Web-{5EC96FED-B0A7-4446-93A7-E4808185B50B}" dt="2021-11-25T10:18:47.222" v="8"/>
          <ac:picMkLst>
            <pc:docMk/>
            <pc:sldMk cId="4048958266" sldId="263"/>
            <ac:picMk id="4" creationId="{8AF56D0F-4E25-4769-96E2-49A5803BADA3}"/>
          </ac:picMkLst>
        </pc:picChg>
      </pc:sldChg>
      <pc:sldChg chg="addSp delSp modSp new mod ord modTransition setBg setClrOvrMap">
        <pc:chgData name="Yohann Ansinelli" userId="S::yohann.ansinelli@etu.umontpellier.fr::112cbfe5-7629-40b9-bd36-7717d1522609" providerId="AD" clId="Web-{5EC96FED-B0A7-4446-93A7-E4808185B50B}" dt="2021-11-25T10:56:43.721" v="209"/>
        <pc:sldMkLst>
          <pc:docMk/>
          <pc:sldMk cId="724782556" sldId="264"/>
        </pc:sldMkLst>
        <pc:spChg chg="add del mod">
          <ac:chgData name="Yohann Ansinelli" userId="S::yohann.ansinelli@etu.umontpellier.fr::112cbfe5-7629-40b9-bd36-7717d1522609" providerId="AD" clId="Web-{5EC96FED-B0A7-4446-93A7-E4808185B50B}" dt="2021-11-25T10:53:45.467" v="205"/>
          <ac:spMkLst>
            <pc:docMk/>
            <pc:sldMk cId="724782556" sldId="264"/>
            <ac:spMk id="2" creationId="{2C36BBDE-F1BB-4212-A16C-AE50D51885E9}"/>
          </ac:spMkLst>
        </pc:spChg>
        <pc:spChg chg="del">
          <ac:chgData name="Yohann Ansinelli" userId="S::yohann.ansinelli@etu.umontpellier.fr::112cbfe5-7629-40b9-bd36-7717d1522609" providerId="AD" clId="Web-{5EC96FED-B0A7-4446-93A7-E4808185B50B}" dt="2021-11-25T10:40:12.373" v="150"/>
          <ac:spMkLst>
            <pc:docMk/>
            <pc:sldMk cId="724782556" sldId="264"/>
            <ac:spMk id="3" creationId="{AAB25751-D856-4CE8-812D-2D1AF2103D55}"/>
          </ac:spMkLst>
        </pc:spChg>
        <pc:spChg chg="add del mod">
          <ac:chgData name="Yohann Ansinelli" userId="S::yohann.ansinelli@etu.umontpellier.fr::112cbfe5-7629-40b9-bd36-7717d1522609" providerId="AD" clId="Web-{5EC96FED-B0A7-4446-93A7-E4808185B50B}" dt="2021-11-25T10:40:27.936" v="155"/>
          <ac:spMkLst>
            <pc:docMk/>
            <pc:sldMk cId="724782556" sldId="264"/>
            <ac:spMk id="6" creationId="{38CEDA88-1CB9-40A4-BA10-FCE545B277EE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40:46.186" v="159"/>
          <ac:spMkLst>
            <pc:docMk/>
            <pc:sldMk cId="724782556" sldId="264"/>
            <ac:spMk id="9" creationId="{AB8C311F-7253-4AED-9701-7FC0708C41C7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40:49.030" v="161"/>
          <ac:spMkLst>
            <pc:docMk/>
            <pc:sldMk cId="724782556" sldId="264"/>
            <ac:spMk id="10" creationId="{AB8C311F-7253-4AED-9701-7FC0708C41C7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40:49.030" v="161"/>
          <ac:spMkLst>
            <pc:docMk/>
            <pc:sldMk cId="724782556" sldId="264"/>
            <ac:spMk id="11" creationId="{FD073016-B734-483B-8953-5BADEE145112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40:36.248" v="157"/>
          <ac:spMkLst>
            <pc:docMk/>
            <pc:sldMk cId="724782556" sldId="264"/>
            <ac:spMk id="12" creationId="{42A4FC2C-047E-45A5-965D-8E1E3BF09BC6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40:49.030" v="161"/>
          <ac:spMkLst>
            <pc:docMk/>
            <pc:sldMk cId="724782556" sldId="264"/>
            <ac:spMk id="13" creationId="{90A7EAB6-59D3-4325-8DE6-E0CA4009CE53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40:46.186" v="159"/>
          <ac:spMkLst>
            <pc:docMk/>
            <pc:sldMk cId="724782556" sldId="264"/>
            <ac:spMk id="14" creationId="{E2384209-CB15-4CDF-9D31-C44FD9A3F20D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40:49.030" v="161"/>
          <ac:spMkLst>
            <pc:docMk/>
            <pc:sldMk cId="724782556" sldId="264"/>
            <ac:spMk id="15" creationId="{A8D57A06-A426-446D-B02C-A2DC6B62E45E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40:46.186" v="159"/>
          <ac:spMkLst>
            <pc:docMk/>
            <pc:sldMk cId="724782556" sldId="264"/>
            <ac:spMk id="16" creationId="{2633B3B5-CC90-43F0-8714-D31D1F3F0209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52:20.981" v="195"/>
          <ac:spMkLst>
            <pc:docMk/>
            <pc:sldMk cId="724782556" sldId="264"/>
            <ac:spMk id="17" creationId="{8108D317-7CBD-4897-BD1F-959436D2A3BE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40:46.186" v="159"/>
          <ac:spMkLst>
            <pc:docMk/>
            <pc:sldMk cId="724782556" sldId="264"/>
            <ac:spMk id="18" creationId="{A8D57A06-A426-446D-B02C-A2DC6B62E45E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52:20.981" v="195"/>
          <ac:spMkLst>
            <pc:docMk/>
            <pc:sldMk cId="724782556" sldId="264"/>
            <ac:spMk id="19" creationId="{D6297641-8B9F-4767-9606-8A11313227BF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52:20.981" v="195"/>
          <ac:spMkLst>
            <pc:docMk/>
            <pc:sldMk cId="724782556" sldId="264"/>
            <ac:spMk id="20" creationId="{D8F3CA65-EA00-46B4-9616-39E6853F7BED}"/>
          </ac:spMkLst>
        </pc:spChg>
        <pc:spChg chg="add del mod">
          <ac:chgData name="Yohann Ansinelli" userId="S::yohann.ansinelli@etu.umontpellier.fr::112cbfe5-7629-40b9-bd36-7717d1522609" providerId="AD" clId="Web-{5EC96FED-B0A7-4446-93A7-E4808185B50B}" dt="2021-11-25T10:52:20.981" v="195"/>
          <ac:spMkLst>
            <pc:docMk/>
            <pc:sldMk cId="724782556" sldId="264"/>
            <ac:spMk id="21" creationId="{EB04C922-E3D8-489E-9551-4DA52A28617C}"/>
          </ac:spMkLst>
        </pc:spChg>
        <pc:spChg chg="add">
          <ac:chgData name="Yohann Ansinelli" userId="S::yohann.ansinelli@etu.umontpellier.fr::112cbfe5-7629-40b9-bd36-7717d1522609" providerId="AD" clId="Web-{5EC96FED-B0A7-4446-93A7-E4808185B50B}" dt="2021-11-25T10:52:20.981" v="195"/>
          <ac:spMkLst>
            <pc:docMk/>
            <pc:sldMk cId="724782556" sldId="264"/>
            <ac:spMk id="27" creationId="{A3EFF7B1-6CB7-47D1-AD37-B870CA2B2151}"/>
          </ac:spMkLst>
        </pc:spChg>
        <pc:spChg chg="add">
          <ac:chgData name="Yohann Ansinelli" userId="S::yohann.ansinelli@etu.umontpellier.fr::112cbfe5-7629-40b9-bd36-7717d1522609" providerId="AD" clId="Web-{5EC96FED-B0A7-4446-93A7-E4808185B50B}" dt="2021-11-25T10:52:20.981" v="195"/>
          <ac:spMkLst>
            <pc:docMk/>
            <pc:sldMk cId="724782556" sldId="264"/>
            <ac:spMk id="29" creationId="{7FA2962B-21B6-4689-A95D-A8FF6ADE47F1}"/>
          </ac:spMkLst>
        </pc:spChg>
        <pc:spChg chg="add">
          <ac:chgData name="Yohann Ansinelli" userId="S::yohann.ansinelli@etu.umontpellier.fr::112cbfe5-7629-40b9-bd36-7717d1522609" providerId="AD" clId="Web-{5EC96FED-B0A7-4446-93A7-E4808185B50B}" dt="2021-11-25T10:52:20.981" v="195"/>
          <ac:spMkLst>
            <pc:docMk/>
            <pc:sldMk cId="724782556" sldId="264"/>
            <ac:spMk id="45" creationId="{A00D2CE1-35C1-46E6-BD59-CEE668BD90F4}"/>
          </ac:spMkLst>
        </pc:spChg>
        <pc:spChg chg="add">
          <ac:chgData name="Yohann Ansinelli" userId="S::yohann.ansinelli@etu.umontpellier.fr::112cbfe5-7629-40b9-bd36-7717d1522609" providerId="AD" clId="Web-{5EC96FED-B0A7-4446-93A7-E4808185B50B}" dt="2021-11-25T10:52:20.981" v="195"/>
          <ac:spMkLst>
            <pc:docMk/>
            <pc:sldMk cId="724782556" sldId="264"/>
            <ac:spMk id="53" creationId="{E18403B7-F2C7-4C07-8522-21C31910902C}"/>
          </ac:spMkLst>
        </pc:spChg>
        <pc:grpChg chg="add">
          <ac:chgData name="Yohann Ansinelli" userId="S::yohann.ansinelli@etu.umontpellier.fr::112cbfe5-7629-40b9-bd36-7717d1522609" providerId="AD" clId="Web-{5EC96FED-B0A7-4446-93A7-E4808185B50B}" dt="2021-11-25T10:52:20.981" v="195"/>
          <ac:grpSpMkLst>
            <pc:docMk/>
            <pc:sldMk cId="724782556" sldId="264"/>
            <ac:grpSpMk id="31" creationId="{A745280D-ED36-41FE-8EB1-CE597C99CFE8}"/>
          </ac:grpSpMkLst>
        </pc:grpChg>
        <pc:grpChg chg="add">
          <ac:chgData name="Yohann Ansinelli" userId="S::yohann.ansinelli@etu.umontpellier.fr::112cbfe5-7629-40b9-bd36-7717d1522609" providerId="AD" clId="Web-{5EC96FED-B0A7-4446-93A7-E4808185B50B}" dt="2021-11-25T10:52:20.981" v="195"/>
          <ac:grpSpMkLst>
            <pc:docMk/>
            <pc:sldMk cId="724782556" sldId="264"/>
            <ac:grpSpMk id="37" creationId="{80E95A5C-1E97-41C3-9DEC-245FF6DEBF1F}"/>
          </ac:grpSpMkLst>
        </pc:grpChg>
        <pc:grpChg chg="add">
          <ac:chgData name="Yohann Ansinelli" userId="S::yohann.ansinelli@etu.umontpellier.fr::112cbfe5-7629-40b9-bd36-7717d1522609" providerId="AD" clId="Web-{5EC96FED-B0A7-4446-93A7-E4808185B50B}" dt="2021-11-25T10:52:20.981" v="195"/>
          <ac:grpSpMkLst>
            <pc:docMk/>
            <pc:sldMk cId="724782556" sldId="264"/>
            <ac:grpSpMk id="47" creationId="{A58DCE86-9AE1-46D1-96D6-04B8B3EDF6FA}"/>
          </ac:grpSpMkLst>
        </pc:grpChg>
        <pc:grpChg chg="add">
          <ac:chgData name="Yohann Ansinelli" userId="S::yohann.ansinelli@etu.umontpellier.fr::112cbfe5-7629-40b9-bd36-7717d1522609" providerId="AD" clId="Web-{5EC96FED-B0A7-4446-93A7-E4808185B50B}" dt="2021-11-25T10:52:20.981" v="195"/>
          <ac:grpSpMkLst>
            <pc:docMk/>
            <pc:sldMk cId="724782556" sldId="264"/>
            <ac:grpSpMk id="55" creationId="{23B58CC6-A99E-43AF-A467-256F19287FB8}"/>
          </ac:grpSpMkLst>
        </pc:grpChg>
        <pc:graphicFrameChg chg="add mod modGraphic">
          <ac:chgData name="Yohann Ansinelli" userId="S::yohann.ansinelli@etu.umontpellier.fr::112cbfe5-7629-40b9-bd36-7717d1522609" providerId="AD" clId="Web-{5EC96FED-B0A7-4446-93A7-E4808185B50B}" dt="2021-11-25T10:53:42.889" v="204" actId="1076"/>
          <ac:graphicFrameMkLst>
            <pc:docMk/>
            <pc:sldMk cId="724782556" sldId="264"/>
            <ac:graphicFrameMk id="23" creationId="{1CED3477-C926-4A5A-8962-8DE4D5A4D02C}"/>
          </ac:graphicFrameMkLst>
        </pc:graphicFrameChg>
        <pc:picChg chg="add del mod ord">
          <ac:chgData name="Yohann Ansinelli" userId="S::yohann.ansinelli@etu.umontpellier.fr::112cbfe5-7629-40b9-bd36-7717d1522609" providerId="AD" clId="Web-{5EC96FED-B0A7-4446-93A7-E4808185B50B}" dt="2021-11-25T10:40:22.982" v="154"/>
          <ac:picMkLst>
            <pc:docMk/>
            <pc:sldMk cId="724782556" sldId="264"/>
            <ac:picMk id="4" creationId="{B27D7A49-3061-479F-86B6-E4C38BA2F32F}"/>
          </ac:picMkLst>
        </pc:picChg>
        <pc:picChg chg="add del mod ord">
          <ac:chgData name="Yohann Ansinelli" userId="S::yohann.ansinelli@etu.umontpellier.fr::112cbfe5-7629-40b9-bd36-7717d1522609" providerId="AD" clId="Web-{5EC96FED-B0A7-4446-93A7-E4808185B50B}" dt="2021-11-25T10:40:55.421" v="163"/>
          <ac:picMkLst>
            <pc:docMk/>
            <pc:sldMk cId="724782556" sldId="264"/>
            <ac:picMk id="7" creationId="{30E95CD0-A6A9-43D5-9610-A52CCFA60E88}"/>
          </ac:picMkLst>
        </pc:picChg>
      </pc:sldChg>
      <pc:sldChg chg="addSp delSp modSp new mod modTransition setBg">
        <pc:chgData name="Yohann Ansinelli" userId="S::yohann.ansinelli@etu.umontpellier.fr::112cbfe5-7629-40b9-bd36-7717d1522609" providerId="AD" clId="Web-{5EC96FED-B0A7-4446-93A7-E4808185B50B}" dt="2021-11-25T11:00:47.288" v="216"/>
        <pc:sldMkLst>
          <pc:docMk/>
          <pc:sldMk cId="4232643630" sldId="265"/>
        </pc:sldMkLst>
        <pc:spChg chg="del">
          <ac:chgData name="Yohann Ansinelli" userId="S::yohann.ansinelli@etu.umontpellier.fr::112cbfe5-7629-40b9-bd36-7717d1522609" providerId="AD" clId="Web-{5EC96FED-B0A7-4446-93A7-E4808185B50B}" dt="2021-11-25T10:47:12.225" v="172"/>
          <ac:spMkLst>
            <pc:docMk/>
            <pc:sldMk cId="4232643630" sldId="265"/>
            <ac:spMk id="2" creationId="{0B7DD885-CDFB-4B33-AC6E-5C341D1237DA}"/>
          </ac:spMkLst>
        </pc:spChg>
        <pc:spChg chg="del">
          <ac:chgData name="Yohann Ansinelli" userId="S::yohann.ansinelli@etu.umontpellier.fr::112cbfe5-7629-40b9-bd36-7717d1522609" providerId="AD" clId="Web-{5EC96FED-B0A7-4446-93A7-E4808185B50B}" dt="2021-11-25T10:46:44.459" v="169"/>
          <ac:spMkLst>
            <pc:docMk/>
            <pc:sldMk cId="4232643630" sldId="265"/>
            <ac:spMk id="3" creationId="{17B98F9C-4541-498C-93C2-C1EDE449CDBE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49:04.665" v="185"/>
          <ac:spMkLst>
            <pc:docMk/>
            <pc:sldMk cId="4232643630" sldId="265"/>
            <ac:spMk id="9" creationId="{AB8C311F-7253-4AED-9701-7FC0708C41C7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49:04.665" v="185"/>
          <ac:spMkLst>
            <pc:docMk/>
            <pc:sldMk cId="4232643630" sldId="265"/>
            <ac:spMk id="11" creationId="{E2384209-CB15-4CDF-9D31-C44FD9A3F20D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49:04.665" v="185"/>
          <ac:spMkLst>
            <pc:docMk/>
            <pc:sldMk cId="4232643630" sldId="265"/>
            <ac:spMk id="13" creationId="{2633B3B5-CC90-43F0-8714-D31D1F3F0209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49:04.665" v="185"/>
          <ac:spMkLst>
            <pc:docMk/>
            <pc:sldMk cId="4232643630" sldId="265"/>
            <ac:spMk id="15" creationId="{A8D57A06-A426-446D-B02C-A2DC6B62E45E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48:57.883" v="181"/>
          <ac:spMkLst>
            <pc:docMk/>
            <pc:sldMk cId="4232643630" sldId="265"/>
            <ac:spMk id="20" creationId="{32BC26D8-82FB-445E-AA49-62A77D7C1EE0}"/>
          </ac:spMkLst>
        </pc:spChg>
        <pc:spChg chg="add del">
          <ac:chgData name="Yohann Ansinelli" userId="S::yohann.ansinelli@etu.umontpellier.fr::112cbfe5-7629-40b9-bd36-7717d1522609" providerId="AD" clId="Web-{5EC96FED-B0A7-4446-93A7-E4808185B50B}" dt="2021-11-25T10:48:57.883" v="181"/>
          <ac:spMkLst>
            <pc:docMk/>
            <pc:sldMk cId="4232643630" sldId="265"/>
            <ac:spMk id="22" creationId="{CB44330D-EA18-4254-AA95-EB49948539B8}"/>
          </ac:spMkLst>
        </pc:spChg>
        <pc:picChg chg="add mod ord">
          <ac:chgData name="Yohann Ansinelli" userId="S::yohann.ansinelli@etu.umontpellier.fr::112cbfe5-7629-40b9-bd36-7717d1522609" providerId="AD" clId="Web-{5EC96FED-B0A7-4446-93A7-E4808185B50B}" dt="2021-11-25T10:50:20.354" v="194" actId="1076"/>
          <ac:picMkLst>
            <pc:docMk/>
            <pc:sldMk cId="4232643630" sldId="265"/>
            <ac:picMk id="4" creationId="{FF366A3A-E491-466F-AC37-5CA51C999EFB}"/>
          </ac:picMkLst>
        </pc:picChg>
      </pc:sldChg>
    </pc:docChg>
  </pc:docChgLst>
  <pc:docChgLst>
    <pc:chgData name="Yohann Ansinelli" userId="S::yohann.ansinelli@etu.umontpellier.fr::112cbfe5-7629-40b9-bd36-7717d1522609" providerId="AD" clId="Web-{06356885-5A5E-4570-B15D-B4FEFAEF9002}"/>
    <pc:docChg chg="addSld delSld modSld">
      <pc:chgData name="Yohann Ansinelli" userId="S::yohann.ansinelli@etu.umontpellier.fr::112cbfe5-7629-40b9-bd36-7717d1522609" providerId="AD" clId="Web-{06356885-5A5E-4570-B15D-B4FEFAEF9002}" dt="2021-11-24T23:03:06.158" v="1865" actId="20577"/>
      <pc:docMkLst>
        <pc:docMk/>
      </pc:docMkLst>
      <pc:sldChg chg="addSp delSp modSp mod setBg setClrOvrMap">
        <pc:chgData name="Yohann Ansinelli" userId="S::yohann.ansinelli@etu.umontpellier.fr::112cbfe5-7629-40b9-bd36-7717d1522609" providerId="AD" clId="Web-{06356885-5A5E-4570-B15D-B4FEFAEF9002}" dt="2021-11-24T19:21:05.677" v="63" actId="14100"/>
        <pc:sldMkLst>
          <pc:docMk/>
          <pc:sldMk cId="3784089036" sldId="256"/>
        </pc:sldMkLst>
        <pc:spChg chg="mod">
          <ac:chgData name="Yohann Ansinelli" userId="S::yohann.ansinelli@etu.umontpellier.fr::112cbfe5-7629-40b9-bd36-7717d1522609" providerId="AD" clId="Web-{06356885-5A5E-4570-B15D-B4FEFAEF9002}" dt="2021-11-24T19:17:07.170" v="15" actId="20577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Yohann Ansinelli" userId="S::yohann.ansinelli@etu.umontpellier.fr::112cbfe5-7629-40b9-bd36-7717d1522609" providerId="AD" clId="Web-{06356885-5A5E-4570-B15D-B4FEFAEF9002}" dt="2021-11-24T19:21:05.677" v="63" actId="14100"/>
          <ac:spMkLst>
            <pc:docMk/>
            <pc:sldMk cId="3784089036" sldId="256"/>
            <ac:spMk id="3" creationId="{00000000-0000-0000-0000-000000000000}"/>
          </ac:spMkLst>
        </pc:spChg>
        <pc:spChg chg="add del mod">
          <ac:chgData name="Yohann Ansinelli" userId="S::yohann.ansinelli@etu.umontpellier.fr::112cbfe5-7629-40b9-bd36-7717d1522609" providerId="AD" clId="Web-{06356885-5A5E-4570-B15D-B4FEFAEF9002}" dt="2021-11-24T19:20:25.644" v="40"/>
          <ac:spMkLst>
            <pc:docMk/>
            <pc:sldMk cId="3784089036" sldId="256"/>
            <ac:spMk id="5" creationId="{9E5C320E-79CE-4FAB-8162-56235FE2B021}"/>
          </ac:spMkLst>
        </pc:spChg>
        <pc:spChg chg="add">
          <ac:chgData name="Yohann Ansinelli" userId="S::yohann.ansinelli@etu.umontpellier.fr::112cbfe5-7629-40b9-bd36-7717d1522609" providerId="AD" clId="Web-{06356885-5A5E-4570-B15D-B4FEFAEF9002}" dt="2021-11-24T19:16:09.434" v="4"/>
          <ac:spMkLst>
            <pc:docMk/>
            <pc:sldMk cId="3784089036" sldId="256"/>
            <ac:spMk id="10" creationId="{0671A8AE-40A1-4631-A6B8-581AFF065482}"/>
          </ac:spMkLst>
        </pc:spChg>
        <pc:spChg chg="add">
          <ac:chgData name="Yohann Ansinelli" userId="S::yohann.ansinelli@etu.umontpellier.fr::112cbfe5-7629-40b9-bd36-7717d1522609" providerId="AD" clId="Web-{06356885-5A5E-4570-B15D-B4FEFAEF9002}" dt="2021-11-24T19:16:09.434" v="4"/>
          <ac:spMkLst>
            <pc:docMk/>
            <pc:sldMk cId="3784089036" sldId="256"/>
            <ac:spMk id="12" creationId="{AB58EF07-17C2-48CF-ABB0-EEF1F17CB8F0}"/>
          </ac:spMkLst>
        </pc:spChg>
        <pc:spChg chg="add">
          <ac:chgData name="Yohann Ansinelli" userId="S::yohann.ansinelli@etu.umontpellier.fr::112cbfe5-7629-40b9-bd36-7717d1522609" providerId="AD" clId="Web-{06356885-5A5E-4570-B15D-B4FEFAEF9002}" dt="2021-11-24T19:16:09.434" v="4"/>
          <ac:spMkLst>
            <pc:docMk/>
            <pc:sldMk cId="3784089036" sldId="256"/>
            <ac:spMk id="14" creationId="{AF2F604E-43BE-4DC3-B983-E071523364F8}"/>
          </ac:spMkLst>
        </pc:spChg>
        <pc:spChg chg="add">
          <ac:chgData name="Yohann Ansinelli" userId="S::yohann.ansinelli@etu.umontpellier.fr::112cbfe5-7629-40b9-bd36-7717d1522609" providerId="AD" clId="Web-{06356885-5A5E-4570-B15D-B4FEFAEF9002}" dt="2021-11-24T19:16:09.434" v="4"/>
          <ac:spMkLst>
            <pc:docMk/>
            <pc:sldMk cId="3784089036" sldId="256"/>
            <ac:spMk id="16" creationId="{08C9B587-E65E-4B52-B37C-ABEBB6E87928}"/>
          </ac:spMkLst>
        </pc:spChg>
        <pc:picChg chg="add mod ord">
          <ac:chgData name="Yohann Ansinelli" userId="S::yohann.ansinelli@etu.umontpellier.fr::112cbfe5-7629-40b9-bd36-7717d1522609" providerId="AD" clId="Web-{06356885-5A5E-4570-B15D-B4FEFAEF9002}" dt="2021-11-24T19:16:09.434" v="4"/>
          <ac:picMkLst>
            <pc:docMk/>
            <pc:sldMk cId="3784089036" sldId="256"/>
            <ac:picMk id="4" creationId="{B2AC0366-BE0C-4DCC-ACC3-D8DAEA3B0D5C}"/>
          </ac:picMkLst>
        </pc:picChg>
      </pc:sldChg>
      <pc:sldChg chg="addSp delSp modSp new mod setBg">
        <pc:chgData name="Yohann Ansinelli" userId="S::yohann.ansinelli@etu.umontpellier.fr::112cbfe5-7629-40b9-bd36-7717d1522609" providerId="AD" clId="Web-{06356885-5A5E-4570-B15D-B4FEFAEF9002}" dt="2021-11-24T20:21:42.727" v="399" actId="688"/>
        <pc:sldMkLst>
          <pc:docMk/>
          <pc:sldMk cId="923570205" sldId="257"/>
        </pc:sldMkLst>
        <pc:spChg chg="mod ord">
          <ac:chgData name="Yohann Ansinelli" userId="S::yohann.ansinelli@etu.umontpellier.fr::112cbfe5-7629-40b9-bd36-7717d1522609" providerId="AD" clId="Web-{06356885-5A5E-4570-B15D-B4FEFAEF9002}" dt="2021-11-24T19:50:07.708" v="194" actId="20577"/>
          <ac:spMkLst>
            <pc:docMk/>
            <pc:sldMk cId="923570205" sldId="257"/>
            <ac:spMk id="2" creationId="{20B3035E-3591-4521-8DB2-40A72C6355BD}"/>
          </ac:spMkLst>
        </pc:spChg>
        <pc:spChg chg="del">
          <ac:chgData name="Yohann Ansinelli" userId="S::yohann.ansinelli@etu.umontpellier.fr::112cbfe5-7629-40b9-bd36-7717d1522609" providerId="AD" clId="Web-{06356885-5A5E-4570-B15D-B4FEFAEF9002}" dt="2021-11-24T19:36:48.874" v="65"/>
          <ac:spMkLst>
            <pc:docMk/>
            <pc:sldMk cId="923570205" sldId="257"/>
            <ac:spMk id="3" creationId="{58DEC36C-D582-4DA2-A7D0-7322BABC2830}"/>
          </ac:spMkLst>
        </pc:spChg>
        <pc:spChg chg="add del mod">
          <ac:chgData name="Yohann Ansinelli" userId="S::yohann.ansinelli@etu.umontpellier.fr::112cbfe5-7629-40b9-bd36-7717d1522609" providerId="AD" clId="Web-{06356885-5A5E-4570-B15D-B4FEFAEF9002}" dt="2021-11-24T19:41:04.459" v="72"/>
          <ac:spMkLst>
            <pc:docMk/>
            <pc:sldMk cId="923570205" sldId="257"/>
            <ac:spMk id="5" creationId="{73E8004E-65A4-4EE9-9357-E8784D620FDF}"/>
          </ac:spMkLst>
        </pc:spChg>
        <pc:spChg chg="add del mod">
          <ac:chgData name="Yohann Ansinelli" userId="S::yohann.ansinelli@etu.umontpellier.fr::112cbfe5-7629-40b9-bd36-7717d1522609" providerId="AD" clId="Web-{06356885-5A5E-4570-B15D-B4FEFAEF9002}" dt="2021-11-24T19:46:28.389" v="80"/>
          <ac:spMkLst>
            <pc:docMk/>
            <pc:sldMk cId="923570205" sldId="257"/>
            <ac:spMk id="8" creationId="{705A1F76-9F4F-488B-8927-B02AFCA5759E}"/>
          </ac:spMkLst>
        </pc:spChg>
        <pc:spChg chg="add del">
          <ac:chgData name="Yohann Ansinelli" userId="S::yohann.ansinelli@etu.umontpellier.fr::112cbfe5-7629-40b9-bd36-7717d1522609" providerId="AD" clId="Web-{06356885-5A5E-4570-B15D-B4FEFAEF9002}" dt="2021-11-24T19:42:36.492" v="73"/>
          <ac:spMkLst>
            <pc:docMk/>
            <pc:sldMk cId="923570205" sldId="257"/>
            <ac:spMk id="9" creationId="{F324503D-2FBA-4C6D-80BB-574C8B5920C0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0:20:46.491" v="376" actId="20577"/>
          <ac:spMkLst>
            <pc:docMk/>
            <pc:sldMk cId="923570205" sldId="257"/>
            <ac:spMk id="11" creationId="{17B8CA51-9132-440D-BEF2-7600F9C475C8}"/>
          </ac:spMkLst>
        </pc:spChg>
        <pc:spChg chg="add del">
          <ac:chgData name="Yohann Ansinelli" userId="S::yohann.ansinelli@etu.umontpellier.fr::112cbfe5-7629-40b9-bd36-7717d1522609" providerId="AD" clId="Web-{06356885-5A5E-4570-B15D-B4FEFAEF9002}" dt="2021-11-24T19:46:28.389" v="80"/>
          <ac:spMkLst>
            <pc:docMk/>
            <pc:sldMk cId="923570205" sldId="257"/>
            <ac:spMk id="12" creationId="{8FC9BE17-9A7B-462D-AE50-3D8777387304}"/>
          </ac:spMkLst>
        </pc:spChg>
        <pc:spChg chg="add del">
          <ac:chgData name="Yohann Ansinelli" userId="S::yohann.ansinelli@etu.umontpellier.fr::112cbfe5-7629-40b9-bd36-7717d1522609" providerId="AD" clId="Web-{06356885-5A5E-4570-B15D-B4FEFAEF9002}" dt="2021-11-24T19:46:28.389" v="80"/>
          <ac:spMkLst>
            <pc:docMk/>
            <pc:sldMk cId="923570205" sldId="257"/>
            <ac:spMk id="14" creationId="{3EBE8569-6AEC-4B8C-8D53-2DE337CDBA65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19:54:31.340" v="222"/>
          <ac:spMkLst>
            <pc:docMk/>
            <pc:sldMk cId="923570205" sldId="257"/>
            <ac:spMk id="15" creationId="{D7A4896A-F26C-44AA-B9B7-0893E167F6DA}"/>
          </ac:spMkLst>
        </pc:spChg>
        <pc:spChg chg="add del">
          <ac:chgData name="Yohann Ansinelli" userId="S::yohann.ansinelli@etu.umontpellier.fr::112cbfe5-7629-40b9-bd36-7717d1522609" providerId="AD" clId="Web-{06356885-5A5E-4570-B15D-B4FEFAEF9002}" dt="2021-11-24T19:46:28.389" v="80"/>
          <ac:spMkLst>
            <pc:docMk/>
            <pc:sldMk cId="923570205" sldId="257"/>
            <ac:spMk id="16" creationId="{55D4142C-5077-457F-A6AD-3FECFDB39685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0:06:51.203" v="235" actId="14100"/>
          <ac:spMkLst>
            <pc:docMk/>
            <pc:sldMk cId="923570205" sldId="257"/>
            <ac:spMk id="17" creationId="{7AF3A030-2C26-4E47-9B07-EA3073628E5C}"/>
          </ac:spMkLst>
        </pc:spChg>
        <pc:spChg chg="add del">
          <ac:chgData name="Yohann Ansinelli" userId="S::yohann.ansinelli@etu.umontpellier.fr::112cbfe5-7629-40b9-bd36-7717d1522609" providerId="AD" clId="Web-{06356885-5A5E-4570-B15D-B4FEFAEF9002}" dt="2021-11-24T19:46:28.389" v="80"/>
          <ac:spMkLst>
            <pc:docMk/>
            <pc:sldMk cId="923570205" sldId="257"/>
            <ac:spMk id="18" creationId="{7A5F0580-5EE9-419F-96EE-B6529EF6E7D0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0:10:17.115" v="259" actId="1076"/>
          <ac:spMkLst>
            <pc:docMk/>
            <pc:sldMk cId="923570205" sldId="257"/>
            <ac:spMk id="21" creationId="{75EE2B6B-31F6-4055-BF84-B00616FC1FB1}"/>
          </ac:spMkLst>
        </pc:spChg>
        <pc:spChg chg="add">
          <ac:chgData name="Yohann Ansinelli" userId="S::yohann.ansinelli@etu.umontpellier.fr::112cbfe5-7629-40b9-bd36-7717d1522609" providerId="AD" clId="Web-{06356885-5A5E-4570-B15D-B4FEFAEF9002}" dt="2021-11-24T19:46:28.389" v="80"/>
          <ac:spMkLst>
            <pc:docMk/>
            <pc:sldMk cId="923570205" sldId="257"/>
            <ac:spMk id="23" creationId="{8FC9BE17-9A7B-462D-AE50-3D8777387304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0:10:26.553" v="262"/>
          <ac:spMkLst>
            <pc:docMk/>
            <pc:sldMk cId="923570205" sldId="257"/>
            <ac:spMk id="24" creationId="{B2EFFE7E-9258-43BC-AEB3-E108E832CB6F}"/>
          </ac:spMkLst>
        </pc:spChg>
        <pc:spChg chg="add">
          <ac:chgData name="Yohann Ansinelli" userId="S::yohann.ansinelli@etu.umontpellier.fr::112cbfe5-7629-40b9-bd36-7717d1522609" providerId="AD" clId="Web-{06356885-5A5E-4570-B15D-B4FEFAEF9002}" dt="2021-11-24T19:46:28.389" v="80"/>
          <ac:spMkLst>
            <pc:docMk/>
            <pc:sldMk cId="923570205" sldId="257"/>
            <ac:spMk id="25" creationId="{3EBE8569-6AEC-4B8C-8D53-2DE337CDBA65}"/>
          </ac:spMkLst>
        </pc:spChg>
        <pc:spChg chg="add del mod">
          <ac:chgData name="Yohann Ansinelli" userId="S::yohann.ansinelli@etu.umontpellier.fr::112cbfe5-7629-40b9-bd36-7717d1522609" providerId="AD" clId="Web-{06356885-5A5E-4570-B15D-B4FEFAEF9002}" dt="2021-11-24T20:14:20.746" v="279"/>
          <ac:spMkLst>
            <pc:docMk/>
            <pc:sldMk cId="923570205" sldId="257"/>
            <ac:spMk id="26" creationId="{F1DEF0CE-4AD2-4A01-84DA-A0CC44E31425}"/>
          </ac:spMkLst>
        </pc:spChg>
        <pc:spChg chg="add">
          <ac:chgData name="Yohann Ansinelli" userId="S::yohann.ansinelli@etu.umontpellier.fr::112cbfe5-7629-40b9-bd36-7717d1522609" providerId="AD" clId="Web-{06356885-5A5E-4570-B15D-B4FEFAEF9002}" dt="2021-11-24T19:46:28.389" v="80"/>
          <ac:spMkLst>
            <pc:docMk/>
            <pc:sldMk cId="923570205" sldId="257"/>
            <ac:spMk id="27" creationId="{55D4142C-5077-457F-A6AD-3FECFDB39685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0:14:48.075" v="288"/>
          <ac:spMkLst>
            <pc:docMk/>
            <pc:sldMk cId="923570205" sldId="257"/>
            <ac:spMk id="28" creationId="{8520CEB6-0979-4DD3-A68D-50E0080462A2}"/>
          </ac:spMkLst>
        </pc:spChg>
        <pc:spChg chg="add">
          <ac:chgData name="Yohann Ansinelli" userId="S::yohann.ansinelli@etu.umontpellier.fr::112cbfe5-7629-40b9-bd36-7717d1522609" providerId="AD" clId="Web-{06356885-5A5E-4570-B15D-B4FEFAEF9002}" dt="2021-11-24T19:46:28.389" v="80"/>
          <ac:spMkLst>
            <pc:docMk/>
            <pc:sldMk cId="923570205" sldId="257"/>
            <ac:spMk id="29" creationId="{7A5F0580-5EE9-419F-96EE-B6529EF6E7D0}"/>
          </ac:spMkLst>
        </pc:spChg>
        <pc:spChg chg="add del">
          <ac:chgData name="Yohann Ansinelli" userId="S::yohann.ansinelli@etu.umontpellier.fr::112cbfe5-7629-40b9-bd36-7717d1522609" providerId="AD" clId="Web-{06356885-5A5E-4570-B15D-B4FEFAEF9002}" dt="2021-11-24T20:15:01.872" v="292"/>
          <ac:spMkLst>
            <pc:docMk/>
            <pc:sldMk cId="923570205" sldId="257"/>
            <ac:spMk id="30" creationId="{1D6A02C4-C681-46C6-94A4-10FC83B238FD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0:16:08.624" v="310"/>
          <ac:spMkLst>
            <pc:docMk/>
            <pc:sldMk cId="923570205" sldId="257"/>
            <ac:spMk id="31" creationId="{798E0116-39A9-4E52-BA81-CC06DEAC2425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0:16:04.796" v="308" actId="1076"/>
          <ac:spMkLst>
            <pc:docMk/>
            <pc:sldMk cId="923570205" sldId="257"/>
            <ac:spMk id="32" creationId="{FC15A64A-7B3A-40EF-93E3-A2ABF6B33BA4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0:17:57.486" v="331"/>
          <ac:spMkLst>
            <pc:docMk/>
            <pc:sldMk cId="923570205" sldId="257"/>
            <ac:spMk id="35" creationId="{0DA2C3E7-DBBC-41E4-8D0E-D935182BCDAD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0:20:31.616" v="374" actId="1076"/>
          <ac:spMkLst>
            <pc:docMk/>
            <pc:sldMk cId="923570205" sldId="257"/>
            <ac:spMk id="36" creationId="{BA36D995-A1B6-46E1-B69C-83B9C78BB396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0:20:07.584" v="361" actId="1076"/>
          <ac:spMkLst>
            <pc:docMk/>
            <pc:sldMk cId="923570205" sldId="257"/>
            <ac:spMk id="37" creationId="{B8A0E571-BC67-493F-8170-407824AE283B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0:21:42.727" v="399" actId="688"/>
          <ac:spMkLst>
            <pc:docMk/>
            <pc:sldMk cId="923570205" sldId="257"/>
            <ac:spMk id="38" creationId="{4EAB4DF1-A8DB-4806-B8A2-A480E6B66D50}"/>
          </ac:spMkLst>
        </pc:spChg>
        <pc:picChg chg="add mod ord">
          <ac:chgData name="Yohann Ansinelli" userId="S::yohann.ansinelli@etu.umontpellier.fr::112cbfe5-7629-40b9-bd36-7717d1522609" providerId="AD" clId="Web-{06356885-5A5E-4570-B15D-B4FEFAEF9002}" dt="2021-11-24T20:15:00.560" v="291" actId="1076"/>
          <ac:picMkLst>
            <pc:docMk/>
            <pc:sldMk cId="923570205" sldId="257"/>
            <ac:picMk id="4" creationId="{34B559D9-E3D3-484A-BE21-44ED48129A25}"/>
          </ac:picMkLst>
        </pc:picChg>
        <pc:picChg chg="add del mod ord">
          <ac:chgData name="Yohann Ansinelli" userId="S::yohann.ansinelli@etu.umontpellier.fr::112cbfe5-7629-40b9-bd36-7717d1522609" providerId="AD" clId="Web-{06356885-5A5E-4570-B15D-B4FEFAEF9002}" dt="2021-11-24T19:45:22.122" v="79"/>
          <ac:picMkLst>
            <pc:docMk/>
            <pc:sldMk cId="923570205" sldId="257"/>
            <ac:picMk id="7" creationId="{02C4A906-23C6-408C-B314-577D18268696}"/>
          </ac:picMkLst>
        </pc:picChg>
        <pc:picChg chg="add mod">
          <ac:chgData name="Yohann Ansinelli" userId="S::yohann.ansinelli@etu.umontpellier.fr::112cbfe5-7629-40b9-bd36-7717d1522609" providerId="AD" clId="Web-{06356885-5A5E-4570-B15D-B4FEFAEF9002}" dt="2021-11-24T19:47:13.437" v="90" actId="14100"/>
          <ac:picMkLst>
            <pc:docMk/>
            <pc:sldMk cId="923570205" sldId="257"/>
            <ac:picMk id="13" creationId="{6AD014B0-2922-4685-BB56-EBE875D89219}"/>
          </ac:picMkLst>
        </pc:picChg>
        <pc:picChg chg="add del mod">
          <ac:chgData name="Yohann Ansinelli" userId="S::yohann.ansinelli@etu.umontpellier.fr::112cbfe5-7629-40b9-bd36-7717d1522609" providerId="AD" clId="Web-{06356885-5A5E-4570-B15D-B4FEFAEF9002}" dt="2021-11-24T19:55:07.122" v="228"/>
          <ac:picMkLst>
            <pc:docMk/>
            <pc:sldMk cId="923570205" sldId="257"/>
            <ac:picMk id="19" creationId="{3AA029E1-F1EB-433C-8F7D-F29F88232325}"/>
          </ac:picMkLst>
        </pc:picChg>
        <pc:picChg chg="add mod">
          <ac:chgData name="Yohann Ansinelli" userId="S::yohann.ansinelli@etu.umontpellier.fr::112cbfe5-7629-40b9-bd36-7717d1522609" providerId="AD" clId="Web-{06356885-5A5E-4570-B15D-B4FEFAEF9002}" dt="2021-11-24T20:07:04.391" v="237" actId="14100"/>
          <ac:picMkLst>
            <pc:docMk/>
            <pc:sldMk cId="923570205" sldId="257"/>
            <ac:picMk id="20" creationId="{32701BB5-44EE-46DA-B937-A0545251B90A}"/>
          </ac:picMkLst>
        </pc:picChg>
        <pc:picChg chg="add mod">
          <ac:chgData name="Yohann Ansinelli" userId="S::yohann.ansinelli@etu.umontpellier.fr::112cbfe5-7629-40b9-bd36-7717d1522609" providerId="AD" clId="Web-{06356885-5A5E-4570-B15D-B4FEFAEF9002}" dt="2021-11-24T20:10:13.833" v="258" actId="1076"/>
          <ac:picMkLst>
            <pc:docMk/>
            <pc:sldMk cId="923570205" sldId="257"/>
            <ac:picMk id="22" creationId="{368EAB93-D8F3-405A-B5E0-7AC75E5BA981}"/>
          </ac:picMkLst>
        </pc:picChg>
        <pc:picChg chg="add mod">
          <ac:chgData name="Yohann Ansinelli" userId="S::yohann.ansinelli@etu.umontpellier.fr::112cbfe5-7629-40b9-bd36-7717d1522609" providerId="AD" clId="Web-{06356885-5A5E-4570-B15D-B4FEFAEF9002}" dt="2021-11-24T20:17:24.376" v="321" actId="1076"/>
          <ac:picMkLst>
            <pc:docMk/>
            <pc:sldMk cId="923570205" sldId="257"/>
            <ac:picMk id="33" creationId="{5DD5DCE1-B9E5-4732-9446-F3E3666448E3}"/>
          </ac:picMkLst>
        </pc:picChg>
        <pc:picChg chg="add mod">
          <ac:chgData name="Yohann Ansinelli" userId="S::yohann.ansinelli@etu.umontpellier.fr::112cbfe5-7629-40b9-bd36-7717d1522609" providerId="AD" clId="Web-{06356885-5A5E-4570-B15D-B4FEFAEF9002}" dt="2021-11-24T20:17:11.766" v="319" actId="14100"/>
          <ac:picMkLst>
            <pc:docMk/>
            <pc:sldMk cId="923570205" sldId="257"/>
            <ac:picMk id="34" creationId="{31DE8700-C95E-4303-9928-388626FA03E8}"/>
          </ac:picMkLst>
        </pc:picChg>
      </pc:sldChg>
      <pc:sldChg chg="addSp delSp modSp new mod setBg setClrOvrMap">
        <pc:chgData name="Yohann Ansinelli" userId="S::yohann.ansinelli@etu.umontpellier.fr::112cbfe5-7629-40b9-bd36-7717d1522609" providerId="AD" clId="Web-{06356885-5A5E-4570-B15D-B4FEFAEF9002}" dt="2021-11-24T21:08:11.772" v="886" actId="20577"/>
        <pc:sldMkLst>
          <pc:docMk/>
          <pc:sldMk cId="428011297" sldId="258"/>
        </pc:sldMkLst>
        <pc:spChg chg="mod ord">
          <ac:chgData name="Yohann Ansinelli" userId="S::yohann.ansinelli@etu.umontpellier.fr::112cbfe5-7629-40b9-bd36-7717d1522609" providerId="AD" clId="Web-{06356885-5A5E-4570-B15D-B4FEFAEF9002}" dt="2021-11-24T21:04:17.125" v="877" actId="20577"/>
          <ac:spMkLst>
            <pc:docMk/>
            <pc:sldMk cId="428011297" sldId="258"/>
            <ac:spMk id="2" creationId="{756A5A24-A395-4BEA-AA71-1476347C82B9}"/>
          </ac:spMkLst>
        </pc:spChg>
        <pc:spChg chg="del">
          <ac:chgData name="Yohann Ansinelli" userId="S::yohann.ansinelli@etu.umontpellier.fr::112cbfe5-7629-40b9-bd36-7717d1522609" providerId="AD" clId="Web-{06356885-5A5E-4570-B15D-B4FEFAEF9002}" dt="2021-11-24T20:23:50.402" v="401"/>
          <ac:spMkLst>
            <pc:docMk/>
            <pc:sldMk cId="428011297" sldId="258"/>
            <ac:spMk id="3" creationId="{B68B5707-8BC1-4192-A8CB-28B98E3EFDE0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0:46:50.283" v="736" actId="14100"/>
          <ac:spMkLst>
            <pc:docMk/>
            <pc:sldMk cId="428011297" sldId="258"/>
            <ac:spMk id="5" creationId="{794C2BFD-A37F-490F-BA28-94DA6DF5E9F9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0:48:26.598" v="756" actId="14100"/>
          <ac:spMkLst>
            <pc:docMk/>
            <pc:sldMk cId="428011297" sldId="258"/>
            <ac:spMk id="6" creationId="{7DE09D8A-8D99-4FC0-B829-2689C392C9B8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0:46:03.985" v="730" actId="14100"/>
          <ac:spMkLst>
            <pc:docMk/>
            <pc:sldMk cId="428011297" sldId="258"/>
            <ac:spMk id="7" creationId="{3980A954-4479-421E-A486-9DD2FDF3229D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1:08:11.772" v="886" actId="20577"/>
          <ac:spMkLst>
            <pc:docMk/>
            <pc:sldMk cId="428011297" sldId="258"/>
            <ac:spMk id="8" creationId="{5DB663D9-E5CB-4AEC-B01A-ED11E3142654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0:46:19.735" v="732" actId="14100"/>
          <ac:spMkLst>
            <pc:docMk/>
            <pc:sldMk cId="428011297" sldId="258"/>
            <ac:spMk id="9" creationId="{359B211E-404A-429E-87F0-59E10A174CF5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0:47:09.643" v="740" actId="14100"/>
          <ac:spMkLst>
            <pc:docMk/>
            <pc:sldMk cId="428011297" sldId="258"/>
            <ac:spMk id="10" creationId="{4F64A40F-84C0-4D36-861C-1662FC3D368E}"/>
          </ac:spMkLst>
        </pc:spChg>
        <pc:spChg chg="add">
          <ac:chgData name="Yohann Ansinelli" userId="S::yohann.ansinelli@etu.umontpellier.fr::112cbfe5-7629-40b9-bd36-7717d1522609" providerId="AD" clId="Web-{06356885-5A5E-4570-B15D-B4FEFAEF9002}" dt="2021-11-24T20:24:04.699" v="402"/>
          <ac:spMkLst>
            <pc:docMk/>
            <pc:sldMk cId="428011297" sldId="258"/>
            <ac:spMk id="11" creationId="{8F23F8A3-8FD7-4779-8323-FDC26BE99889}"/>
          </ac:spMkLst>
        </pc:spChg>
        <pc:spChg chg="add">
          <ac:chgData name="Yohann Ansinelli" userId="S::yohann.ansinelli@etu.umontpellier.fr::112cbfe5-7629-40b9-bd36-7717d1522609" providerId="AD" clId="Web-{06356885-5A5E-4570-B15D-B4FEFAEF9002}" dt="2021-11-24T20:24:04.699" v="402"/>
          <ac:spMkLst>
            <pc:docMk/>
            <pc:sldMk cId="428011297" sldId="258"/>
            <ac:spMk id="13" creationId="{F605C4CC-A25C-416F-8333-7CB7DC97D870}"/>
          </ac:spMkLst>
        </pc:spChg>
        <pc:spChg chg="add del mod">
          <ac:chgData name="Yohann Ansinelli" userId="S::yohann.ansinelli@etu.umontpellier.fr::112cbfe5-7629-40b9-bd36-7717d1522609" providerId="AD" clId="Web-{06356885-5A5E-4570-B15D-B4FEFAEF9002}" dt="2021-11-24T20:44:54.842" v="714"/>
          <ac:spMkLst>
            <pc:docMk/>
            <pc:sldMk cId="428011297" sldId="258"/>
            <ac:spMk id="16" creationId="{947D39A9-4124-4291-B865-E7C6335EB784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0:45:17.858" v="721"/>
          <ac:spMkLst>
            <pc:docMk/>
            <pc:sldMk cId="428011297" sldId="258"/>
            <ac:spMk id="17" creationId="{1A167DF2-48C5-4204-B425-6A76E85B821C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0:48:02.535" v="751"/>
          <ac:spMkLst>
            <pc:docMk/>
            <pc:sldMk cId="428011297" sldId="258"/>
            <ac:spMk id="20" creationId="{DD18C9C6-7ED8-458E-9335-F59F8FD86ADC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0:48:43.286" v="761"/>
          <ac:spMkLst>
            <pc:docMk/>
            <pc:sldMk cId="428011297" sldId="258"/>
            <ac:spMk id="22" creationId="{395A224E-2E04-42BB-A4DF-77594B5A0599}"/>
          </ac:spMkLst>
        </pc:spChg>
        <pc:spChg chg="add del mod">
          <ac:chgData name="Yohann Ansinelli" userId="S::yohann.ansinelli@etu.umontpellier.fr::112cbfe5-7629-40b9-bd36-7717d1522609" providerId="AD" clId="Web-{06356885-5A5E-4570-B15D-B4FEFAEF9002}" dt="2021-11-24T20:49:09.099" v="766"/>
          <ac:spMkLst>
            <pc:docMk/>
            <pc:sldMk cId="428011297" sldId="258"/>
            <ac:spMk id="23" creationId="{BE47092D-3D3D-43A0-87AD-CA45177DCF56}"/>
          </ac:spMkLst>
        </pc:spChg>
        <pc:spChg chg="add del mod">
          <ac:chgData name="Yohann Ansinelli" userId="S::yohann.ansinelli@etu.umontpellier.fr::112cbfe5-7629-40b9-bd36-7717d1522609" providerId="AD" clId="Web-{06356885-5A5E-4570-B15D-B4FEFAEF9002}" dt="2021-11-24T20:49:35.537" v="773"/>
          <ac:spMkLst>
            <pc:docMk/>
            <pc:sldMk cId="428011297" sldId="258"/>
            <ac:spMk id="24" creationId="{8625926A-40B8-453A-AD45-81FE2B704573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0:50:39.648" v="786"/>
          <ac:spMkLst>
            <pc:docMk/>
            <pc:sldMk cId="428011297" sldId="258"/>
            <ac:spMk id="25" creationId="{8D9E07D4-0ED2-45B9-A062-75875F4F11BF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0:50:49.102" v="789" actId="14100"/>
          <ac:spMkLst>
            <pc:docMk/>
            <pc:sldMk cId="428011297" sldId="258"/>
            <ac:spMk id="26" creationId="{7944A0CD-98E9-4F9A-91D4-9F2D8E8A85B8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0:51:31.728" v="798"/>
          <ac:spMkLst>
            <pc:docMk/>
            <pc:sldMk cId="428011297" sldId="258"/>
            <ac:spMk id="27" creationId="{3C211884-F1A3-4586-AAF0-119320A6C6C3}"/>
          </ac:spMkLst>
        </pc:spChg>
        <pc:picChg chg="add mod ord">
          <ac:chgData name="Yohann Ansinelli" userId="S::yohann.ansinelli@etu.umontpellier.fr::112cbfe5-7629-40b9-bd36-7717d1522609" providerId="AD" clId="Web-{06356885-5A5E-4570-B15D-B4FEFAEF9002}" dt="2021-11-24T20:24:04.699" v="402"/>
          <ac:picMkLst>
            <pc:docMk/>
            <pc:sldMk cId="428011297" sldId="258"/>
            <ac:picMk id="4" creationId="{017E9D8A-06E6-4DF5-84E1-BA84EAA0FAC2}"/>
          </ac:picMkLst>
        </pc:picChg>
        <pc:picChg chg="add mod">
          <ac:chgData name="Yohann Ansinelli" userId="S::yohann.ansinelli@etu.umontpellier.fr::112cbfe5-7629-40b9-bd36-7717d1522609" providerId="AD" clId="Web-{06356885-5A5E-4570-B15D-B4FEFAEF9002}" dt="2021-11-24T20:47:05.221" v="738" actId="1076"/>
          <ac:picMkLst>
            <pc:docMk/>
            <pc:sldMk cId="428011297" sldId="258"/>
            <ac:picMk id="12" creationId="{8865F49F-7456-4FDA-9D56-C0B727C171AF}"/>
          </ac:picMkLst>
        </pc:picChg>
        <pc:picChg chg="add mod">
          <ac:chgData name="Yohann Ansinelli" userId="S::yohann.ansinelli@etu.umontpellier.fr::112cbfe5-7629-40b9-bd36-7717d1522609" providerId="AD" clId="Web-{06356885-5A5E-4570-B15D-B4FEFAEF9002}" dt="2021-11-24T20:46:15.516" v="731" actId="1076"/>
          <ac:picMkLst>
            <pc:docMk/>
            <pc:sldMk cId="428011297" sldId="258"/>
            <ac:picMk id="14" creationId="{B523A5FA-39D4-4AEF-914F-044B7671289E}"/>
          </ac:picMkLst>
        </pc:picChg>
        <pc:picChg chg="add mod">
          <ac:chgData name="Yohann Ansinelli" userId="S::yohann.ansinelli@etu.umontpellier.fr::112cbfe5-7629-40b9-bd36-7717d1522609" providerId="AD" clId="Web-{06356885-5A5E-4570-B15D-B4FEFAEF9002}" dt="2021-11-24T20:46:58.361" v="737" actId="14100"/>
          <ac:picMkLst>
            <pc:docMk/>
            <pc:sldMk cId="428011297" sldId="258"/>
            <ac:picMk id="15" creationId="{2C680D09-1516-4B1A-9742-214CB1D311A7}"/>
          </ac:picMkLst>
        </pc:picChg>
        <pc:picChg chg="add mod">
          <ac:chgData name="Yohann Ansinelli" userId="S::yohann.ansinelli@etu.umontpellier.fr::112cbfe5-7629-40b9-bd36-7717d1522609" providerId="AD" clId="Web-{06356885-5A5E-4570-B15D-B4FEFAEF9002}" dt="2021-11-24T20:45:56.312" v="728" actId="14100"/>
          <ac:picMkLst>
            <pc:docMk/>
            <pc:sldMk cId="428011297" sldId="258"/>
            <ac:picMk id="18" creationId="{EF0B9862-90BB-4587-8D7D-380B2131B233}"/>
          </ac:picMkLst>
        </pc:picChg>
        <pc:picChg chg="add mod">
          <ac:chgData name="Yohann Ansinelli" userId="S::yohann.ansinelli@etu.umontpellier.fr::112cbfe5-7629-40b9-bd36-7717d1522609" providerId="AD" clId="Web-{06356885-5A5E-4570-B15D-B4FEFAEF9002}" dt="2021-11-24T20:48:22.082" v="754" actId="1076"/>
          <ac:picMkLst>
            <pc:docMk/>
            <pc:sldMk cId="428011297" sldId="258"/>
            <ac:picMk id="21" creationId="{5F69DE2B-B5EA-40BF-B536-C849DCBB513E}"/>
          </ac:picMkLst>
        </pc:picChg>
        <pc:cxnChg chg="add del">
          <ac:chgData name="Yohann Ansinelli" userId="S::yohann.ansinelli@etu.umontpellier.fr::112cbfe5-7629-40b9-bd36-7717d1522609" providerId="AD" clId="Web-{06356885-5A5E-4570-B15D-B4FEFAEF9002}" dt="2021-11-24T20:47:35.424" v="742"/>
          <ac:cxnSpMkLst>
            <pc:docMk/>
            <pc:sldMk cId="428011297" sldId="258"/>
            <ac:cxnSpMk id="19" creationId="{FD9B676F-19E8-4ED4-811C-D778CCA0BC44}"/>
          </ac:cxnSpMkLst>
        </pc:cxnChg>
      </pc:sldChg>
      <pc:sldChg chg="addSp delSp modSp new del mod setBg">
        <pc:chgData name="Yohann Ansinelli" userId="S::yohann.ansinelli@etu.umontpellier.fr::112cbfe5-7629-40b9-bd36-7717d1522609" providerId="AD" clId="Web-{06356885-5A5E-4570-B15D-B4FEFAEF9002}" dt="2021-11-24T21:04:28.719" v="880"/>
        <pc:sldMkLst>
          <pc:docMk/>
          <pc:sldMk cId="939557479" sldId="259"/>
        </pc:sldMkLst>
        <pc:spChg chg="del mod ord">
          <ac:chgData name="Yohann Ansinelli" userId="S::yohann.ansinelli@etu.umontpellier.fr::112cbfe5-7629-40b9-bd36-7717d1522609" providerId="AD" clId="Web-{06356885-5A5E-4570-B15D-B4FEFAEF9002}" dt="2021-11-24T20:53:50.388" v="805"/>
          <ac:spMkLst>
            <pc:docMk/>
            <pc:sldMk cId="939557479" sldId="259"/>
            <ac:spMk id="2" creationId="{566DEF95-8A80-44FB-B95D-BBA84BFA672C}"/>
          </ac:spMkLst>
        </pc:spChg>
        <pc:spChg chg="del">
          <ac:chgData name="Yohann Ansinelli" userId="S::yohann.ansinelli@etu.umontpellier.fr::112cbfe5-7629-40b9-bd36-7717d1522609" providerId="AD" clId="Web-{06356885-5A5E-4570-B15D-B4FEFAEF9002}" dt="2021-11-24T20:53:19.465" v="800"/>
          <ac:spMkLst>
            <pc:docMk/>
            <pc:sldMk cId="939557479" sldId="259"/>
            <ac:spMk id="3" creationId="{B9764147-7631-45CF-98F2-00D280D6E925}"/>
          </ac:spMkLst>
        </pc:spChg>
        <pc:spChg chg="add del mod">
          <ac:chgData name="Yohann Ansinelli" userId="S::yohann.ansinelli@etu.umontpellier.fr::112cbfe5-7629-40b9-bd36-7717d1522609" providerId="AD" clId="Web-{06356885-5A5E-4570-B15D-B4FEFAEF9002}" dt="2021-11-24T20:53:55.481" v="806"/>
          <ac:spMkLst>
            <pc:docMk/>
            <pc:sldMk cId="939557479" sldId="259"/>
            <ac:spMk id="6" creationId="{8649D71A-49C7-4D39-B918-BC39A914D912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1:04:25.672" v="879" actId="20577"/>
          <ac:spMkLst>
            <pc:docMk/>
            <pc:sldMk cId="939557479" sldId="259"/>
            <ac:spMk id="8" creationId="{5C219015-744D-4960-A475-C72327DB97E8}"/>
          </ac:spMkLst>
        </pc:spChg>
        <pc:spChg chg="add">
          <ac:chgData name="Yohann Ansinelli" userId="S::yohann.ansinelli@etu.umontpellier.fr::112cbfe5-7629-40b9-bd36-7717d1522609" providerId="AD" clId="Web-{06356885-5A5E-4570-B15D-B4FEFAEF9002}" dt="2021-11-24T20:53:30.012" v="801"/>
          <ac:spMkLst>
            <pc:docMk/>
            <pc:sldMk cId="939557479" sldId="259"/>
            <ac:spMk id="11" creationId="{8FC9BE17-9A7B-462D-AE50-3D8777387304}"/>
          </ac:spMkLst>
        </pc:spChg>
        <pc:spChg chg="add">
          <ac:chgData name="Yohann Ansinelli" userId="S::yohann.ansinelli@etu.umontpellier.fr::112cbfe5-7629-40b9-bd36-7717d1522609" providerId="AD" clId="Web-{06356885-5A5E-4570-B15D-B4FEFAEF9002}" dt="2021-11-24T20:53:30.012" v="801"/>
          <ac:spMkLst>
            <pc:docMk/>
            <pc:sldMk cId="939557479" sldId="259"/>
            <ac:spMk id="13" creationId="{3EBE8569-6AEC-4B8C-8D53-2DE337CDBA65}"/>
          </ac:spMkLst>
        </pc:spChg>
        <pc:spChg chg="add">
          <ac:chgData name="Yohann Ansinelli" userId="S::yohann.ansinelli@etu.umontpellier.fr::112cbfe5-7629-40b9-bd36-7717d1522609" providerId="AD" clId="Web-{06356885-5A5E-4570-B15D-B4FEFAEF9002}" dt="2021-11-24T20:53:30.012" v="801"/>
          <ac:spMkLst>
            <pc:docMk/>
            <pc:sldMk cId="939557479" sldId="259"/>
            <ac:spMk id="15" creationId="{55D4142C-5077-457F-A6AD-3FECFDB39685}"/>
          </ac:spMkLst>
        </pc:spChg>
        <pc:spChg chg="add">
          <ac:chgData name="Yohann Ansinelli" userId="S::yohann.ansinelli@etu.umontpellier.fr::112cbfe5-7629-40b9-bd36-7717d1522609" providerId="AD" clId="Web-{06356885-5A5E-4570-B15D-B4FEFAEF9002}" dt="2021-11-24T20:53:30.012" v="801"/>
          <ac:spMkLst>
            <pc:docMk/>
            <pc:sldMk cId="939557479" sldId="259"/>
            <ac:spMk id="17" creationId="{7A5F0580-5EE9-419F-96EE-B6529EF6E7D0}"/>
          </ac:spMkLst>
        </pc:spChg>
        <pc:picChg chg="add mod ord">
          <ac:chgData name="Yohann Ansinelli" userId="S::yohann.ansinelli@etu.umontpellier.fr::112cbfe5-7629-40b9-bd36-7717d1522609" providerId="AD" clId="Web-{06356885-5A5E-4570-B15D-B4FEFAEF9002}" dt="2021-11-24T20:53:30.012" v="801"/>
          <ac:picMkLst>
            <pc:docMk/>
            <pc:sldMk cId="939557479" sldId="259"/>
            <ac:picMk id="4" creationId="{3377BECB-F989-4824-84C9-72D423B83D58}"/>
          </ac:picMkLst>
        </pc:picChg>
      </pc:sldChg>
      <pc:sldChg chg="addSp delSp modSp new mod setBg">
        <pc:chgData name="Yohann Ansinelli" userId="S::yohann.ansinelli@etu.umontpellier.fr::112cbfe5-7629-40b9-bd36-7717d1522609" providerId="AD" clId="Web-{06356885-5A5E-4570-B15D-B4FEFAEF9002}" dt="2021-11-24T22:24:04.603" v="1002" actId="20577"/>
        <pc:sldMkLst>
          <pc:docMk/>
          <pc:sldMk cId="3880127897" sldId="259"/>
        </pc:sldMkLst>
        <pc:spChg chg="mod ord">
          <ac:chgData name="Yohann Ansinelli" userId="S::yohann.ansinelli@etu.umontpellier.fr::112cbfe5-7629-40b9-bd36-7717d1522609" providerId="AD" clId="Web-{06356885-5A5E-4570-B15D-B4FEFAEF9002}" dt="2021-11-24T22:18:06.997" v="912" actId="20577"/>
          <ac:spMkLst>
            <pc:docMk/>
            <pc:sldMk cId="3880127897" sldId="259"/>
            <ac:spMk id="2" creationId="{8B8654A0-2FDB-45AC-B5A4-A20AA8D6EC3A}"/>
          </ac:spMkLst>
        </pc:spChg>
        <pc:spChg chg="del">
          <ac:chgData name="Yohann Ansinelli" userId="S::yohann.ansinelli@etu.umontpellier.fr::112cbfe5-7629-40b9-bd36-7717d1522609" providerId="AD" clId="Web-{06356885-5A5E-4570-B15D-B4FEFAEF9002}" dt="2021-11-24T21:04:41.251" v="882"/>
          <ac:spMkLst>
            <pc:docMk/>
            <pc:sldMk cId="3880127897" sldId="259"/>
            <ac:spMk id="3" creationId="{BA5DFEFD-5B0A-404A-B853-1B3103A36AFF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2:23:04.695" v="991"/>
          <ac:spMkLst>
            <pc:docMk/>
            <pc:sldMk cId="3880127897" sldId="259"/>
            <ac:spMk id="5" creationId="{6F479EFF-63A3-4097-9185-F7AFD6AAB53F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2:24:04.603" v="1002" actId="20577"/>
          <ac:spMkLst>
            <pc:docMk/>
            <pc:sldMk cId="3880127897" sldId="259"/>
            <ac:spMk id="8" creationId="{C9773B7F-6B29-4B47-8018-2E5F387E225A}"/>
          </ac:spMkLst>
        </pc:spChg>
        <pc:spChg chg="add">
          <ac:chgData name="Yohann Ansinelli" userId="S::yohann.ansinelli@etu.umontpellier.fr::112cbfe5-7629-40b9-bd36-7717d1522609" providerId="AD" clId="Web-{06356885-5A5E-4570-B15D-B4FEFAEF9002}" dt="2021-11-24T21:04:50.548" v="883"/>
          <ac:spMkLst>
            <pc:docMk/>
            <pc:sldMk cId="3880127897" sldId="259"/>
            <ac:spMk id="11" creationId="{3CD9DF72-87A3-404E-A828-84CBF11A8303}"/>
          </ac:spMkLst>
        </pc:spChg>
        <pc:picChg chg="add del mod">
          <ac:chgData name="Yohann Ansinelli" userId="S::yohann.ansinelli@etu.umontpellier.fr::112cbfe5-7629-40b9-bd36-7717d1522609" providerId="AD" clId="Web-{06356885-5A5E-4570-B15D-B4FEFAEF9002}" dt="2021-11-24T22:22:51.601" v="982"/>
          <ac:picMkLst>
            <pc:docMk/>
            <pc:sldMk cId="3880127897" sldId="259"/>
            <ac:picMk id="3" creationId="{2AE2850D-4D2C-4BAC-BAD2-61827BB71959}"/>
          </ac:picMkLst>
        </pc:picChg>
        <pc:picChg chg="add mod ord">
          <ac:chgData name="Yohann Ansinelli" userId="S::yohann.ansinelli@etu.umontpellier.fr::112cbfe5-7629-40b9-bd36-7717d1522609" providerId="AD" clId="Web-{06356885-5A5E-4570-B15D-B4FEFAEF9002}" dt="2021-11-24T21:04:50.548" v="883"/>
          <ac:picMkLst>
            <pc:docMk/>
            <pc:sldMk cId="3880127897" sldId="259"/>
            <ac:picMk id="4" creationId="{FF74723E-8EBE-4D41-A73B-15A9B0C9B7F4}"/>
          </ac:picMkLst>
        </pc:picChg>
        <pc:picChg chg="add mod">
          <ac:chgData name="Yohann Ansinelli" userId="S::yohann.ansinelli@etu.umontpellier.fr::112cbfe5-7629-40b9-bd36-7717d1522609" providerId="AD" clId="Web-{06356885-5A5E-4570-B15D-B4FEFAEF9002}" dt="2021-11-24T22:23:41.931" v="999" actId="14100"/>
          <ac:picMkLst>
            <pc:docMk/>
            <pc:sldMk cId="3880127897" sldId="259"/>
            <ac:picMk id="6" creationId="{2F00524C-4F27-4DDF-BF27-47C8017CCFF3}"/>
          </ac:picMkLst>
        </pc:picChg>
        <pc:cxnChg chg="add">
          <ac:chgData name="Yohann Ansinelli" userId="S::yohann.ansinelli@etu.umontpellier.fr::112cbfe5-7629-40b9-bd36-7717d1522609" providerId="AD" clId="Web-{06356885-5A5E-4570-B15D-B4FEFAEF9002}" dt="2021-11-24T21:04:50.548" v="883"/>
          <ac:cxnSpMkLst>
            <pc:docMk/>
            <pc:sldMk cId="3880127897" sldId="259"/>
            <ac:cxnSpMk id="13" creationId="{20E3A342-4D61-4E3F-AF90-1AB42AEB96CC}"/>
          </ac:cxnSpMkLst>
        </pc:cxnChg>
      </pc:sldChg>
      <pc:sldChg chg="addSp delSp modSp new mod setBg">
        <pc:chgData name="Yohann Ansinelli" userId="S::yohann.ansinelli@etu.umontpellier.fr::112cbfe5-7629-40b9-bd36-7717d1522609" providerId="AD" clId="Web-{06356885-5A5E-4570-B15D-B4FEFAEF9002}" dt="2021-11-24T23:03:06.158" v="1865" actId="20577"/>
        <pc:sldMkLst>
          <pc:docMk/>
          <pc:sldMk cId="2532619104" sldId="260"/>
        </pc:sldMkLst>
        <pc:spChg chg="mod ord">
          <ac:chgData name="Yohann Ansinelli" userId="S::yohann.ansinelli@etu.umontpellier.fr::112cbfe5-7629-40b9-bd36-7717d1522609" providerId="AD" clId="Web-{06356885-5A5E-4570-B15D-B4FEFAEF9002}" dt="2021-11-24T22:26:46.752" v="1025" actId="20577"/>
          <ac:spMkLst>
            <pc:docMk/>
            <pc:sldMk cId="2532619104" sldId="260"/>
            <ac:spMk id="2" creationId="{53149C56-9505-44F2-AA5A-81B76E937D96}"/>
          </ac:spMkLst>
        </pc:spChg>
        <pc:spChg chg="del">
          <ac:chgData name="Yohann Ansinelli" userId="S::yohann.ansinelli@etu.umontpellier.fr::112cbfe5-7629-40b9-bd36-7717d1522609" providerId="AD" clId="Web-{06356885-5A5E-4570-B15D-B4FEFAEF9002}" dt="2021-11-24T22:25:22.121" v="1004"/>
          <ac:spMkLst>
            <pc:docMk/>
            <pc:sldMk cId="2532619104" sldId="260"/>
            <ac:spMk id="3" creationId="{458254CC-D15E-4966-819C-560308478EA2}"/>
          </ac:spMkLst>
        </pc:spChg>
        <pc:spChg chg="add del mod">
          <ac:chgData name="Yohann Ansinelli" userId="S::yohann.ansinelli@etu.umontpellier.fr::112cbfe5-7629-40b9-bd36-7717d1522609" providerId="AD" clId="Web-{06356885-5A5E-4570-B15D-B4FEFAEF9002}" dt="2021-11-24T22:30:54.353" v="1208"/>
          <ac:spMkLst>
            <pc:docMk/>
            <pc:sldMk cId="2532619104" sldId="260"/>
            <ac:spMk id="5" creationId="{064AE32B-DCE5-4FC7-BC64-B6A72D686079}"/>
          </ac:spMkLst>
        </pc:spChg>
        <pc:spChg chg="add del">
          <ac:chgData name="Yohann Ansinelli" userId="S::yohann.ansinelli@etu.umontpellier.fr::112cbfe5-7629-40b9-bd36-7717d1522609" providerId="AD" clId="Web-{06356885-5A5E-4570-B15D-B4FEFAEF9002}" dt="2021-11-24T22:26:10.158" v="1011"/>
          <ac:spMkLst>
            <pc:docMk/>
            <pc:sldMk cId="2532619104" sldId="260"/>
            <ac:spMk id="7" creationId="{8108D317-7CBD-4897-BD1F-959436D2A3BE}"/>
          </ac:spMkLst>
        </pc:spChg>
        <pc:spChg chg="add del">
          <ac:chgData name="Yohann Ansinelli" userId="S::yohann.ansinelli@etu.umontpellier.fr::112cbfe5-7629-40b9-bd36-7717d1522609" providerId="AD" clId="Web-{06356885-5A5E-4570-B15D-B4FEFAEF9002}" dt="2021-11-24T22:26:10.158" v="1011"/>
          <ac:spMkLst>
            <pc:docMk/>
            <pc:sldMk cId="2532619104" sldId="260"/>
            <ac:spMk id="8" creationId="{D6297641-8B9F-4767-9606-8A11313227BF}"/>
          </ac:spMkLst>
        </pc:spChg>
        <pc:spChg chg="add del">
          <ac:chgData name="Yohann Ansinelli" userId="S::yohann.ansinelli@etu.umontpellier.fr::112cbfe5-7629-40b9-bd36-7717d1522609" providerId="AD" clId="Web-{06356885-5A5E-4570-B15D-B4FEFAEF9002}" dt="2021-11-24T22:26:05.033" v="1009"/>
          <ac:spMkLst>
            <pc:docMk/>
            <pc:sldMk cId="2532619104" sldId="260"/>
            <ac:spMk id="9" creationId="{5E63E8A3-02D3-4756-BD79-3AE9A468ED6B}"/>
          </ac:spMkLst>
        </pc:spChg>
        <pc:spChg chg="add del">
          <ac:chgData name="Yohann Ansinelli" userId="S::yohann.ansinelli@etu.umontpellier.fr::112cbfe5-7629-40b9-bd36-7717d1522609" providerId="AD" clId="Web-{06356885-5A5E-4570-B15D-B4FEFAEF9002}" dt="2021-11-24T22:26:10.158" v="1011"/>
          <ac:spMkLst>
            <pc:docMk/>
            <pc:sldMk cId="2532619104" sldId="260"/>
            <ac:spMk id="10" creationId="{AEB7D4AD-1B55-4E49-A736-9A055E80D6EA}"/>
          </ac:spMkLst>
        </pc:spChg>
        <pc:spChg chg="add">
          <ac:chgData name="Yohann Ansinelli" userId="S::yohann.ansinelli@etu.umontpellier.fr::112cbfe5-7629-40b9-bd36-7717d1522609" providerId="AD" clId="Web-{06356885-5A5E-4570-B15D-B4FEFAEF9002}" dt="2021-11-24T22:26:10.173" v="1012"/>
          <ac:spMkLst>
            <pc:docMk/>
            <pc:sldMk cId="2532619104" sldId="260"/>
            <ac:spMk id="11" creationId="{04812C46-200A-4DEB-A05E-3ED6C68C2387}"/>
          </ac:spMkLst>
        </pc:spChg>
        <pc:spChg chg="add del">
          <ac:chgData name="Yohann Ansinelli" userId="S::yohann.ansinelli@etu.umontpellier.fr::112cbfe5-7629-40b9-bd36-7717d1522609" providerId="AD" clId="Web-{06356885-5A5E-4570-B15D-B4FEFAEF9002}" dt="2021-11-24T22:26:05.033" v="1009"/>
          <ac:spMkLst>
            <pc:docMk/>
            <pc:sldMk cId="2532619104" sldId="260"/>
            <ac:spMk id="12" creationId="{23E547B5-89CF-4EC0-96DE-25771AED0799}"/>
          </ac:spMkLst>
        </pc:spChg>
        <pc:spChg chg="add">
          <ac:chgData name="Yohann Ansinelli" userId="S::yohann.ansinelli@etu.umontpellier.fr::112cbfe5-7629-40b9-bd36-7717d1522609" providerId="AD" clId="Web-{06356885-5A5E-4570-B15D-B4FEFAEF9002}" dt="2021-11-24T22:26:10.173" v="1012"/>
          <ac:spMkLst>
            <pc:docMk/>
            <pc:sldMk cId="2532619104" sldId="260"/>
            <ac:spMk id="13" creationId="{D1EA859B-E555-4109-94F3-6700E046E008}"/>
          </ac:spMkLst>
        </pc:spChg>
        <pc:spChg chg="add del">
          <ac:chgData name="Yohann Ansinelli" userId="S::yohann.ansinelli@etu.umontpellier.fr::112cbfe5-7629-40b9-bd36-7717d1522609" providerId="AD" clId="Web-{06356885-5A5E-4570-B15D-B4FEFAEF9002}" dt="2021-11-24T22:26:05.033" v="1009"/>
          <ac:spMkLst>
            <pc:docMk/>
            <pc:sldMk cId="2532619104" sldId="260"/>
            <ac:spMk id="14" creationId="{3F0B8CEB-8279-4E5E-A0CE-1FC9F71736F2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3:03:06.158" v="1865" actId="20577"/>
          <ac:spMkLst>
            <pc:docMk/>
            <pc:sldMk cId="2532619104" sldId="260"/>
            <ac:spMk id="15" creationId="{809D6C04-CFF9-4551-83C3-3B91ECDF0134}"/>
          </ac:spMkLst>
        </pc:spChg>
        <pc:spChg chg="add del">
          <ac:chgData name="Yohann Ansinelli" userId="S::yohann.ansinelli@etu.umontpellier.fr::112cbfe5-7629-40b9-bd36-7717d1522609" providerId="AD" clId="Web-{06356885-5A5E-4570-B15D-B4FEFAEF9002}" dt="2021-11-24T22:26:10.158" v="1011"/>
          <ac:spMkLst>
            <pc:docMk/>
            <pc:sldMk cId="2532619104" sldId="260"/>
            <ac:spMk id="16" creationId="{D8F3CA65-EA00-46B4-9616-39E6853F7BED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2:38:00.819" v="1282"/>
          <ac:spMkLst>
            <pc:docMk/>
            <pc:sldMk cId="2532619104" sldId="260"/>
            <ac:spMk id="20" creationId="{0A44C911-30A8-48EF-B244-76AECE0C06F4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2:38:05.303" v="1284"/>
          <ac:spMkLst>
            <pc:docMk/>
            <pc:sldMk cId="2532619104" sldId="260"/>
            <ac:spMk id="21" creationId="{9658B03C-4D4F-4AE3-A142-BD25A597159A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2:37:52.256" v="1277"/>
          <ac:spMkLst>
            <pc:docMk/>
            <pc:sldMk cId="2532619104" sldId="260"/>
            <ac:spMk id="22" creationId="{B9C2B753-775C-47D6-BFC6-F7C7900A2518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2:38:39.867" v="1311" actId="20577"/>
          <ac:spMkLst>
            <pc:docMk/>
            <pc:sldMk cId="2532619104" sldId="260"/>
            <ac:spMk id="23" creationId="{578A2589-8947-43A2-83B9-DBA97F6B7AE7}"/>
          </ac:spMkLst>
        </pc:spChg>
        <pc:picChg chg="add mod ord">
          <ac:chgData name="Yohann Ansinelli" userId="S::yohann.ansinelli@etu.umontpellier.fr::112cbfe5-7629-40b9-bd36-7717d1522609" providerId="AD" clId="Web-{06356885-5A5E-4570-B15D-B4FEFAEF9002}" dt="2021-11-24T22:26:10.173" v="1012"/>
          <ac:picMkLst>
            <pc:docMk/>
            <pc:sldMk cId="2532619104" sldId="260"/>
            <ac:picMk id="4" creationId="{08FF74AB-020B-4E70-B363-DC141AC3ECB1}"/>
          </ac:picMkLst>
        </pc:picChg>
        <pc:picChg chg="add mod">
          <ac:chgData name="Yohann Ansinelli" userId="S::yohann.ansinelli@etu.umontpellier.fr::112cbfe5-7629-40b9-bd36-7717d1522609" providerId="AD" clId="Web-{06356885-5A5E-4570-B15D-B4FEFAEF9002}" dt="2021-11-24T22:36:03.347" v="1246" actId="1076"/>
          <ac:picMkLst>
            <pc:docMk/>
            <pc:sldMk cId="2532619104" sldId="260"/>
            <ac:picMk id="17" creationId="{E136B9FD-BDA3-4DA6-936B-9F7AF879EF19}"/>
          </ac:picMkLst>
        </pc:picChg>
        <pc:picChg chg="add mod">
          <ac:chgData name="Yohann Ansinelli" userId="S::yohann.ansinelli@etu.umontpellier.fr::112cbfe5-7629-40b9-bd36-7717d1522609" providerId="AD" clId="Web-{06356885-5A5E-4570-B15D-B4FEFAEF9002}" dt="2021-11-24T22:35:56.784" v="1244" actId="1076"/>
          <ac:picMkLst>
            <pc:docMk/>
            <pc:sldMk cId="2532619104" sldId="260"/>
            <ac:picMk id="18" creationId="{76E8AE28-75CB-48E4-8DD0-5BA10FC14748}"/>
          </ac:picMkLst>
        </pc:picChg>
        <pc:picChg chg="add mod">
          <ac:chgData name="Yohann Ansinelli" userId="S::yohann.ansinelli@etu.umontpellier.fr::112cbfe5-7629-40b9-bd36-7717d1522609" providerId="AD" clId="Web-{06356885-5A5E-4570-B15D-B4FEFAEF9002}" dt="2021-11-24T22:36:08.050" v="1247" actId="1076"/>
          <ac:picMkLst>
            <pc:docMk/>
            <pc:sldMk cId="2532619104" sldId="260"/>
            <ac:picMk id="19" creationId="{3A10F797-F779-4BE3-BFF4-86DF0925372B}"/>
          </ac:picMkLst>
        </pc:picChg>
      </pc:sldChg>
      <pc:sldChg chg="addSp delSp modSp new mod setBg setClrOvrMap">
        <pc:chgData name="Yohann Ansinelli" userId="S::yohann.ansinelli@etu.umontpellier.fr::112cbfe5-7629-40b9-bd36-7717d1522609" providerId="AD" clId="Web-{06356885-5A5E-4570-B15D-B4FEFAEF9002}" dt="2021-11-24T23:02:43.095" v="1858" actId="1076"/>
        <pc:sldMkLst>
          <pc:docMk/>
          <pc:sldMk cId="3612171592" sldId="261"/>
        </pc:sldMkLst>
        <pc:spChg chg="mod ord">
          <ac:chgData name="Yohann Ansinelli" userId="S::yohann.ansinelli@etu.umontpellier.fr::112cbfe5-7629-40b9-bd36-7717d1522609" providerId="AD" clId="Web-{06356885-5A5E-4570-B15D-B4FEFAEF9002}" dt="2021-11-24T22:41:40.262" v="1342" actId="20577"/>
          <ac:spMkLst>
            <pc:docMk/>
            <pc:sldMk cId="3612171592" sldId="261"/>
            <ac:spMk id="2" creationId="{AF38D81F-C756-4D27-86CD-AA208CF27FD5}"/>
          </ac:spMkLst>
        </pc:spChg>
        <pc:spChg chg="del">
          <ac:chgData name="Yohann Ansinelli" userId="S::yohann.ansinelli@etu.umontpellier.fr::112cbfe5-7629-40b9-bd36-7717d1522609" providerId="AD" clId="Web-{06356885-5A5E-4570-B15D-B4FEFAEF9002}" dt="2021-11-24T22:39:53.509" v="1313"/>
          <ac:spMkLst>
            <pc:docMk/>
            <pc:sldMk cId="3612171592" sldId="261"/>
            <ac:spMk id="3" creationId="{7C7C7E0E-6A65-4CC3-BC8F-C6EF333566E6}"/>
          </ac:spMkLst>
        </pc:spChg>
        <pc:spChg chg="add del mod">
          <ac:chgData name="Yohann Ansinelli" userId="S::yohann.ansinelli@etu.umontpellier.fr::112cbfe5-7629-40b9-bd36-7717d1522609" providerId="AD" clId="Web-{06356885-5A5E-4570-B15D-B4FEFAEF9002}" dt="2021-11-24T23:02:37.813" v="1857"/>
          <ac:spMkLst>
            <pc:docMk/>
            <pc:sldMk cId="3612171592" sldId="261"/>
            <ac:spMk id="5" creationId="{73862909-FA77-41FE-9CA8-F085DDE193A6}"/>
          </ac:spMkLst>
        </pc:spChg>
        <pc:spChg chg="add mod">
          <ac:chgData name="Yohann Ansinelli" userId="S::yohann.ansinelli@etu.umontpellier.fr::112cbfe5-7629-40b9-bd36-7717d1522609" providerId="AD" clId="Web-{06356885-5A5E-4570-B15D-B4FEFAEF9002}" dt="2021-11-24T23:02:43.095" v="1858" actId="1076"/>
          <ac:spMkLst>
            <pc:docMk/>
            <pc:sldMk cId="3612171592" sldId="261"/>
            <ac:spMk id="9" creationId="{1E6DC8D0-4D54-4ABD-A874-D31D55E60D0D}"/>
          </ac:spMkLst>
        </pc:spChg>
        <pc:spChg chg="add">
          <ac:chgData name="Yohann Ansinelli" userId="S::yohann.ansinelli@etu.umontpellier.fr::112cbfe5-7629-40b9-bd36-7717d1522609" providerId="AD" clId="Web-{06356885-5A5E-4570-B15D-B4FEFAEF9002}" dt="2021-11-24T22:40:25.276" v="1317"/>
          <ac:spMkLst>
            <pc:docMk/>
            <pc:sldMk cId="3612171592" sldId="261"/>
            <ac:spMk id="12" creationId="{C5E6CFF1-2F42-4E10-9A97-F116F46F53FE}"/>
          </ac:spMkLst>
        </pc:spChg>
        <pc:picChg chg="add mod ord">
          <ac:chgData name="Yohann Ansinelli" userId="S::yohann.ansinelli@etu.umontpellier.fr::112cbfe5-7629-40b9-bd36-7717d1522609" providerId="AD" clId="Web-{06356885-5A5E-4570-B15D-B4FEFAEF9002}" dt="2021-11-24T22:40:25.276" v="1317"/>
          <ac:picMkLst>
            <pc:docMk/>
            <pc:sldMk cId="3612171592" sldId="261"/>
            <ac:picMk id="4" creationId="{79022D91-5212-4B15-B225-E787948D5DC6}"/>
          </ac:picMkLst>
        </pc:picChg>
        <pc:cxnChg chg="add">
          <ac:chgData name="Yohann Ansinelli" userId="S::yohann.ansinelli@etu.umontpellier.fr::112cbfe5-7629-40b9-bd36-7717d1522609" providerId="AD" clId="Web-{06356885-5A5E-4570-B15D-B4FEFAEF9002}" dt="2021-11-24T22:40:25.276" v="1317"/>
          <ac:cxnSpMkLst>
            <pc:docMk/>
            <pc:sldMk cId="3612171592" sldId="261"/>
            <ac:cxnSpMk id="14" creationId="{67182200-4859-4C8D-BCBB-55B245C28BA3}"/>
          </ac:cxnSpMkLst>
        </pc:cxnChg>
      </pc:sldChg>
    </pc:docChg>
  </pc:docChgLst>
  <pc:docChgLst>
    <pc:chgData name="Mathéo Balazuc" userId="S::matheo.balazuc@etu.umontpellier.fr::70e1368e-0e7e-4fcb-8763-0cd7f4397271" providerId="AD" clId="Web-{4DFA0210-39F9-5D17-5672-EEDE57B640B2}"/>
    <pc:docChg chg="addSld modSld">
      <pc:chgData name="Mathéo Balazuc" userId="S::matheo.balazuc@etu.umontpellier.fr::70e1368e-0e7e-4fcb-8763-0cd7f4397271" providerId="AD" clId="Web-{4DFA0210-39F9-5D17-5672-EEDE57B640B2}" dt="2021-11-25T10:38:14.403" v="141" actId="20577"/>
      <pc:docMkLst>
        <pc:docMk/>
      </pc:docMkLst>
      <pc:sldChg chg="modSp">
        <pc:chgData name="Mathéo Balazuc" userId="S::matheo.balazuc@etu.umontpellier.fr::70e1368e-0e7e-4fcb-8763-0cd7f4397271" providerId="AD" clId="Web-{4DFA0210-39F9-5D17-5672-EEDE57B640B2}" dt="2021-11-25T10:36:26.431" v="133" actId="1076"/>
        <pc:sldMkLst>
          <pc:docMk/>
          <pc:sldMk cId="428011297" sldId="258"/>
        </pc:sldMkLst>
        <pc:spChg chg="mod">
          <ac:chgData name="Mathéo Balazuc" userId="S::matheo.balazuc@etu.umontpellier.fr::70e1368e-0e7e-4fcb-8763-0cd7f4397271" providerId="AD" clId="Web-{4DFA0210-39F9-5D17-5672-EEDE57B640B2}" dt="2021-11-25T10:36:04.915" v="132" actId="20577"/>
          <ac:spMkLst>
            <pc:docMk/>
            <pc:sldMk cId="428011297" sldId="258"/>
            <ac:spMk id="8" creationId="{5DB663D9-E5CB-4AEC-B01A-ED11E3142654}"/>
          </ac:spMkLst>
        </pc:spChg>
        <pc:spChg chg="mod">
          <ac:chgData name="Mathéo Balazuc" userId="S::matheo.balazuc@etu.umontpellier.fr::70e1368e-0e7e-4fcb-8763-0cd7f4397271" providerId="AD" clId="Web-{4DFA0210-39F9-5D17-5672-EEDE57B640B2}" dt="2021-11-25T10:36:26.431" v="133" actId="1076"/>
          <ac:spMkLst>
            <pc:docMk/>
            <pc:sldMk cId="428011297" sldId="258"/>
            <ac:spMk id="17" creationId="{1A167DF2-48C5-4204-B425-6A76E85B821C}"/>
          </ac:spMkLst>
        </pc:spChg>
      </pc:sldChg>
      <pc:sldChg chg="modSp">
        <pc:chgData name="Mathéo Balazuc" userId="S::matheo.balazuc@etu.umontpellier.fr::70e1368e-0e7e-4fcb-8763-0cd7f4397271" providerId="AD" clId="Web-{4DFA0210-39F9-5D17-5672-EEDE57B640B2}" dt="2021-11-25T10:38:14.403" v="141" actId="20577"/>
        <pc:sldMkLst>
          <pc:docMk/>
          <pc:sldMk cId="2532619104" sldId="260"/>
        </pc:sldMkLst>
        <pc:spChg chg="mod">
          <ac:chgData name="Mathéo Balazuc" userId="S::matheo.balazuc@etu.umontpellier.fr::70e1368e-0e7e-4fcb-8763-0cd7f4397271" providerId="AD" clId="Web-{4DFA0210-39F9-5D17-5672-EEDE57B640B2}" dt="2021-11-25T10:38:14.403" v="141" actId="20577"/>
          <ac:spMkLst>
            <pc:docMk/>
            <pc:sldMk cId="2532619104" sldId="260"/>
            <ac:spMk id="15" creationId="{809D6C04-CFF9-4551-83C3-3B91ECDF0134}"/>
          </ac:spMkLst>
        </pc:spChg>
      </pc:sldChg>
      <pc:sldChg chg="modSp">
        <pc:chgData name="Mathéo Balazuc" userId="S::matheo.balazuc@etu.umontpellier.fr::70e1368e-0e7e-4fcb-8763-0cd7f4397271" providerId="AD" clId="Web-{4DFA0210-39F9-5D17-5672-EEDE57B640B2}" dt="2021-11-25T10:35:46.993" v="131" actId="20577"/>
        <pc:sldMkLst>
          <pc:docMk/>
          <pc:sldMk cId="3612171592" sldId="261"/>
        </pc:sldMkLst>
        <pc:spChg chg="mod">
          <ac:chgData name="Mathéo Balazuc" userId="S::matheo.balazuc@etu.umontpellier.fr::70e1368e-0e7e-4fcb-8763-0cd7f4397271" providerId="AD" clId="Web-{4DFA0210-39F9-5D17-5672-EEDE57B640B2}" dt="2021-11-25T10:35:46.993" v="131" actId="20577"/>
          <ac:spMkLst>
            <pc:docMk/>
            <pc:sldMk cId="3612171592" sldId="261"/>
            <ac:spMk id="9" creationId="{1E6DC8D0-4D54-4ABD-A874-D31D55E60D0D}"/>
          </ac:spMkLst>
        </pc:spChg>
      </pc:sldChg>
      <pc:sldChg chg="modSp new">
        <pc:chgData name="Mathéo Balazuc" userId="S::matheo.balazuc@etu.umontpellier.fr::70e1368e-0e7e-4fcb-8763-0cd7f4397271" providerId="AD" clId="Web-{4DFA0210-39F9-5D17-5672-EEDE57B640B2}" dt="2021-11-25T10:15:04.242" v="6" actId="20577"/>
        <pc:sldMkLst>
          <pc:docMk/>
          <pc:sldMk cId="3727702167" sldId="262"/>
        </pc:sldMkLst>
        <pc:spChg chg="mod">
          <ac:chgData name="Mathéo Balazuc" userId="S::matheo.balazuc@etu.umontpellier.fr::70e1368e-0e7e-4fcb-8763-0cd7f4397271" providerId="AD" clId="Web-{4DFA0210-39F9-5D17-5672-EEDE57B640B2}" dt="2021-11-25T10:15:04.242" v="6" actId="20577"/>
          <ac:spMkLst>
            <pc:docMk/>
            <pc:sldMk cId="3727702167" sldId="262"/>
            <ac:spMk id="3" creationId="{338ADED5-86F4-49A3-9379-5CBB467E5DF1}"/>
          </ac:spMkLst>
        </pc:spChg>
      </pc:sldChg>
      <pc:sldChg chg="modSp new">
        <pc:chgData name="Mathéo Balazuc" userId="S::matheo.balazuc@etu.umontpellier.fr::70e1368e-0e7e-4fcb-8763-0cd7f4397271" providerId="AD" clId="Web-{4DFA0210-39F9-5D17-5672-EEDE57B640B2}" dt="2021-11-25T10:19:59.156" v="66" actId="20577"/>
        <pc:sldMkLst>
          <pc:docMk/>
          <pc:sldMk cId="4265297607" sldId="262"/>
        </pc:sldMkLst>
        <pc:spChg chg="mod">
          <ac:chgData name="Mathéo Balazuc" userId="S::matheo.balazuc@etu.umontpellier.fr::70e1368e-0e7e-4fcb-8763-0cd7f4397271" providerId="AD" clId="Web-{4DFA0210-39F9-5D17-5672-EEDE57B640B2}" dt="2021-11-25T10:19:59.156" v="66" actId="20577"/>
          <ac:spMkLst>
            <pc:docMk/>
            <pc:sldMk cId="4265297607" sldId="262"/>
            <ac:spMk id="3" creationId="{D1787403-F0D2-4004-B524-E806EA2AF6B2}"/>
          </ac:spMkLst>
        </pc:spChg>
      </pc:sldChg>
      <pc:sldChg chg="modSp">
        <pc:chgData name="Mathéo Balazuc" userId="S::matheo.balazuc@etu.umontpellier.fr::70e1368e-0e7e-4fcb-8763-0cd7f4397271" providerId="AD" clId="Web-{4DFA0210-39F9-5D17-5672-EEDE57B640B2}" dt="2021-11-25T10:29:02.780" v="93" actId="1076"/>
        <pc:sldMkLst>
          <pc:docMk/>
          <pc:sldMk cId="4048958266" sldId="263"/>
        </pc:sldMkLst>
        <pc:spChg chg="mod">
          <ac:chgData name="Mathéo Balazuc" userId="S::matheo.balazuc@etu.umontpellier.fr::70e1368e-0e7e-4fcb-8763-0cd7f4397271" providerId="AD" clId="Web-{4DFA0210-39F9-5D17-5672-EEDE57B640B2}" dt="2021-11-25T10:29:02.780" v="93" actId="1076"/>
          <ac:spMkLst>
            <pc:docMk/>
            <pc:sldMk cId="4048958266" sldId="263"/>
            <ac:spMk id="2" creationId="{ECBF7097-0574-4A37-BDCD-9C9264BFD95D}"/>
          </ac:spMkLst>
        </pc:spChg>
        <pc:spChg chg="mod">
          <ac:chgData name="Mathéo Balazuc" userId="S::matheo.balazuc@etu.umontpellier.fr::70e1368e-0e7e-4fcb-8763-0cd7f4397271" providerId="AD" clId="Web-{4DFA0210-39F9-5D17-5672-EEDE57B640B2}" dt="2021-11-25T10:26:07.431" v="85" actId="14100"/>
          <ac:spMkLst>
            <pc:docMk/>
            <pc:sldMk cId="4048958266" sldId="263"/>
            <ac:spMk id="9" creationId="{C5930631-6C5D-43CC-9B95-972D4AA4103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thomasrosetti.wordpress.com/" TargetMode="External"/><Relationship Id="rId1" Type="http://schemas.openxmlformats.org/officeDocument/2006/relationships/hyperlink" Target="https://www.chunkz.net/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thomasrosetti.wordpress.com/" TargetMode="External"/><Relationship Id="rId1" Type="http://schemas.openxmlformats.org/officeDocument/2006/relationships/hyperlink" Target="https://www.chunkz.net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9D51D6-6B32-4077-87BB-DB85F763C4A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954DA0A-EF5F-4BB9-8170-EF1738D05746}">
      <dgm:prSet/>
      <dgm:spPr/>
      <dgm:t>
        <a:bodyPr/>
        <a:lstStyle/>
        <a:p>
          <a:r>
            <a:rPr lang="fr-FR" i="1" u="sng"/>
            <a:t>Sources :</a:t>
          </a:r>
          <a:endParaRPr lang="en-US"/>
        </a:p>
      </dgm:t>
    </dgm:pt>
    <dgm:pt modelId="{F5E013BF-3C89-4EC6-A4B2-6F3968F2E2E3}" type="parTrans" cxnId="{BCB7078B-C9D8-48A4-8725-A36B7928B245}">
      <dgm:prSet/>
      <dgm:spPr/>
      <dgm:t>
        <a:bodyPr/>
        <a:lstStyle/>
        <a:p>
          <a:endParaRPr lang="en-US"/>
        </a:p>
      </dgm:t>
    </dgm:pt>
    <dgm:pt modelId="{A9F3B51D-B486-4E66-98B1-A0C33D483ACE}" type="sibTrans" cxnId="{BCB7078B-C9D8-48A4-8725-A36B7928B245}">
      <dgm:prSet/>
      <dgm:spPr/>
      <dgm:t>
        <a:bodyPr/>
        <a:lstStyle/>
        <a:p>
          <a:endParaRPr lang="en-US"/>
        </a:p>
      </dgm:t>
    </dgm:pt>
    <dgm:pt modelId="{AB83AFD4-93EF-4545-91C5-BBE7BC5D879D}">
      <dgm:prSet/>
      <dgm:spPr/>
      <dgm:t>
        <a:bodyPr/>
        <a:lstStyle/>
        <a:p>
          <a:r>
            <a:rPr lang="fr-FR" i="1"/>
            <a:t>Bertrand Caplet : </a:t>
          </a:r>
          <a:r>
            <a:rPr lang="fr-FR" i="1">
              <a:hlinkClick xmlns:r="http://schemas.openxmlformats.org/officeDocument/2006/relationships" r:id="rId1"/>
            </a:rPr>
            <a:t>https://www.chunkz.net/</a:t>
          </a:r>
          <a:endParaRPr lang="en-US"/>
        </a:p>
      </dgm:t>
    </dgm:pt>
    <dgm:pt modelId="{65044522-4609-4929-AF6C-EAF1CFBA8D28}" type="parTrans" cxnId="{32354FA9-F551-48FB-BE5F-91837EA75E43}">
      <dgm:prSet/>
      <dgm:spPr/>
      <dgm:t>
        <a:bodyPr/>
        <a:lstStyle/>
        <a:p>
          <a:endParaRPr lang="en-US"/>
        </a:p>
      </dgm:t>
    </dgm:pt>
    <dgm:pt modelId="{D1EA72A3-6083-462B-A82E-3FDF4B3BAC08}" type="sibTrans" cxnId="{32354FA9-F551-48FB-BE5F-91837EA75E43}">
      <dgm:prSet/>
      <dgm:spPr/>
      <dgm:t>
        <a:bodyPr/>
        <a:lstStyle/>
        <a:p>
          <a:endParaRPr lang="en-US"/>
        </a:p>
      </dgm:t>
    </dgm:pt>
    <dgm:pt modelId="{2574F276-1043-4611-B43E-22AFBADA9296}">
      <dgm:prSet/>
      <dgm:spPr/>
      <dgm:t>
        <a:bodyPr/>
        <a:lstStyle/>
        <a:p>
          <a:r>
            <a:rPr lang="fr-FR" i="1"/>
            <a:t>Thomas Rosetti : </a:t>
          </a:r>
          <a:r>
            <a:rPr lang="fr-FR" i="1">
              <a:hlinkClick xmlns:r="http://schemas.openxmlformats.org/officeDocument/2006/relationships" r:id="rId2"/>
            </a:rPr>
            <a:t>https://thomasrosetti.wordpress.com/</a:t>
          </a:r>
          <a:endParaRPr lang="en-US"/>
        </a:p>
      </dgm:t>
    </dgm:pt>
    <dgm:pt modelId="{6ECDFFCE-6FB2-479E-87E6-A54F40A0C456}" type="parTrans" cxnId="{EE9962F5-3B0D-4D8D-8B3C-59A9F9E09AE8}">
      <dgm:prSet/>
      <dgm:spPr/>
      <dgm:t>
        <a:bodyPr/>
        <a:lstStyle/>
        <a:p>
          <a:endParaRPr lang="en-US"/>
        </a:p>
      </dgm:t>
    </dgm:pt>
    <dgm:pt modelId="{4A751FFE-9556-4494-9DB2-EF38CC768393}" type="sibTrans" cxnId="{EE9962F5-3B0D-4D8D-8B3C-59A9F9E09AE8}">
      <dgm:prSet/>
      <dgm:spPr/>
      <dgm:t>
        <a:bodyPr/>
        <a:lstStyle/>
        <a:p>
          <a:endParaRPr lang="en-US"/>
        </a:p>
      </dgm:t>
    </dgm:pt>
    <dgm:pt modelId="{2C8C994E-659D-49A8-9B2C-6ADCF4284A51}" type="pres">
      <dgm:prSet presAssocID="{A19D51D6-6B32-4077-87BB-DB85F763C4AB}" presName="linear" presStyleCnt="0">
        <dgm:presLayoutVars>
          <dgm:animLvl val="lvl"/>
          <dgm:resizeHandles val="exact"/>
        </dgm:presLayoutVars>
      </dgm:prSet>
      <dgm:spPr/>
    </dgm:pt>
    <dgm:pt modelId="{3CBD25CF-D2A5-4605-AEDC-8DF6E8584E6B}" type="pres">
      <dgm:prSet presAssocID="{D954DA0A-EF5F-4BB9-8170-EF1738D05746}" presName="parentText" presStyleLbl="node1" presStyleIdx="0" presStyleCnt="3">
        <dgm:presLayoutVars>
          <dgm:chMax val="0"/>
          <dgm:bulletEnabled val="1"/>
        </dgm:presLayoutVars>
      </dgm:prSet>
      <dgm:spPr>
        <a:solidFill>
          <a:schemeClr val="bg1">
            <a:lumMod val="95000"/>
            <a:lumOff val="5000"/>
          </a:schemeClr>
        </a:solidFill>
      </dgm:spPr>
    </dgm:pt>
    <dgm:pt modelId="{ACBFAA55-6111-43F7-8072-449230179C3B}" type="pres">
      <dgm:prSet presAssocID="{A9F3B51D-B486-4E66-98B1-A0C33D483ACE}" presName="spacer" presStyleCnt="0"/>
      <dgm:spPr/>
    </dgm:pt>
    <dgm:pt modelId="{E5370420-9FC4-45E3-B99A-6835FEF36121}" type="pres">
      <dgm:prSet presAssocID="{AB83AFD4-93EF-4545-91C5-BBE7BC5D879D}" presName="parentText" presStyleLbl="node1" presStyleIdx="1" presStyleCnt="3">
        <dgm:presLayoutVars>
          <dgm:chMax val="0"/>
          <dgm:bulletEnabled val="1"/>
        </dgm:presLayoutVars>
      </dgm:prSet>
      <dgm:spPr>
        <a:solidFill>
          <a:schemeClr val="bg1">
            <a:lumMod val="50000"/>
            <a:lumOff val="50000"/>
          </a:schemeClr>
        </a:solidFill>
      </dgm:spPr>
    </dgm:pt>
    <dgm:pt modelId="{BF159BB6-0A7A-4911-8444-C4926D0E39FB}" type="pres">
      <dgm:prSet presAssocID="{D1EA72A3-6083-462B-A82E-3FDF4B3BAC08}" presName="spacer" presStyleCnt="0"/>
      <dgm:spPr/>
    </dgm:pt>
    <dgm:pt modelId="{4ED993A2-6F2A-4B8B-9971-7BE6264378E6}" type="pres">
      <dgm:prSet presAssocID="{2574F276-1043-4611-B43E-22AFBADA9296}" presName="parentText" presStyleLbl="node1" presStyleIdx="2" presStyleCnt="3">
        <dgm:presLayoutVars>
          <dgm:chMax val="0"/>
          <dgm:bulletEnabled val="1"/>
        </dgm:presLayoutVars>
      </dgm:prSet>
      <dgm:spPr>
        <a:solidFill>
          <a:schemeClr val="tx1">
            <a:lumMod val="75000"/>
          </a:schemeClr>
        </a:solidFill>
      </dgm:spPr>
    </dgm:pt>
  </dgm:ptLst>
  <dgm:cxnLst>
    <dgm:cxn modelId="{9CCD5F26-991A-4F6F-8639-3ED5435B824F}" type="presOf" srcId="{A19D51D6-6B32-4077-87BB-DB85F763C4AB}" destId="{2C8C994E-659D-49A8-9B2C-6ADCF4284A51}" srcOrd="0" destOrd="0" presId="urn:microsoft.com/office/officeart/2005/8/layout/vList2"/>
    <dgm:cxn modelId="{00CCE066-CD64-4A44-8437-73B5FC88BE90}" type="presOf" srcId="{D954DA0A-EF5F-4BB9-8170-EF1738D05746}" destId="{3CBD25CF-D2A5-4605-AEDC-8DF6E8584E6B}" srcOrd="0" destOrd="0" presId="urn:microsoft.com/office/officeart/2005/8/layout/vList2"/>
    <dgm:cxn modelId="{B97E797F-0B9F-4C8B-8C0D-060944DF4D6B}" type="presOf" srcId="{AB83AFD4-93EF-4545-91C5-BBE7BC5D879D}" destId="{E5370420-9FC4-45E3-B99A-6835FEF36121}" srcOrd="0" destOrd="0" presId="urn:microsoft.com/office/officeart/2005/8/layout/vList2"/>
    <dgm:cxn modelId="{0D1AFA83-77C2-4FA3-BD8F-B7AF0F28AA04}" type="presOf" srcId="{2574F276-1043-4611-B43E-22AFBADA9296}" destId="{4ED993A2-6F2A-4B8B-9971-7BE6264378E6}" srcOrd="0" destOrd="0" presId="urn:microsoft.com/office/officeart/2005/8/layout/vList2"/>
    <dgm:cxn modelId="{BCB7078B-C9D8-48A4-8725-A36B7928B245}" srcId="{A19D51D6-6B32-4077-87BB-DB85F763C4AB}" destId="{D954DA0A-EF5F-4BB9-8170-EF1738D05746}" srcOrd="0" destOrd="0" parTransId="{F5E013BF-3C89-4EC6-A4B2-6F3968F2E2E3}" sibTransId="{A9F3B51D-B486-4E66-98B1-A0C33D483ACE}"/>
    <dgm:cxn modelId="{32354FA9-F551-48FB-BE5F-91837EA75E43}" srcId="{A19D51D6-6B32-4077-87BB-DB85F763C4AB}" destId="{AB83AFD4-93EF-4545-91C5-BBE7BC5D879D}" srcOrd="1" destOrd="0" parTransId="{65044522-4609-4929-AF6C-EAF1CFBA8D28}" sibTransId="{D1EA72A3-6083-462B-A82E-3FDF4B3BAC08}"/>
    <dgm:cxn modelId="{EE9962F5-3B0D-4D8D-8B3C-59A9F9E09AE8}" srcId="{A19D51D6-6B32-4077-87BB-DB85F763C4AB}" destId="{2574F276-1043-4611-B43E-22AFBADA9296}" srcOrd="2" destOrd="0" parTransId="{6ECDFFCE-6FB2-479E-87E6-A54F40A0C456}" sibTransId="{4A751FFE-9556-4494-9DB2-EF38CC768393}"/>
    <dgm:cxn modelId="{C70FDDAE-33E4-459D-AD0C-4BF7FA5CB522}" type="presParOf" srcId="{2C8C994E-659D-49A8-9B2C-6ADCF4284A51}" destId="{3CBD25CF-D2A5-4605-AEDC-8DF6E8584E6B}" srcOrd="0" destOrd="0" presId="urn:microsoft.com/office/officeart/2005/8/layout/vList2"/>
    <dgm:cxn modelId="{D45F85ED-7638-4269-974A-753D89C66721}" type="presParOf" srcId="{2C8C994E-659D-49A8-9B2C-6ADCF4284A51}" destId="{ACBFAA55-6111-43F7-8072-449230179C3B}" srcOrd="1" destOrd="0" presId="urn:microsoft.com/office/officeart/2005/8/layout/vList2"/>
    <dgm:cxn modelId="{B82A881F-61A0-46C7-AD65-26032A86A4E5}" type="presParOf" srcId="{2C8C994E-659D-49A8-9B2C-6ADCF4284A51}" destId="{E5370420-9FC4-45E3-B99A-6835FEF36121}" srcOrd="2" destOrd="0" presId="urn:microsoft.com/office/officeart/2005/8/layout/vList2"/>
    <dgm:cxn modelId="{7580FB9A-FB6B-49F1-986A-208298B06E1C}" type="presParOf" srcId="{2C8C994E-659D-49A8-9B2C-6ADCF4284A51}" destId="{BF159BB6-0A7A-4911-8444-C4926D0E39FB}" srcOrd="3" destOrd="0" presId="urn:microsoft.com/office/officeart/2005/8/layout/vList2"/>
    <dgm:cxn modelId="{3A65A355-922E-4148-A09F-4C2716FE03AE}" type="presParOf" srcId="{2C8C994E-659D-49A8-9B2C-6ADCF4284A51}" destId="{4ED993A2-6F2A-4B8B-9971-7BE6264378E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D25CF-D2A5-4605-AEDC-8DF6E8584E6B}">
      <dsp:nvSpPr>
        <dsp:cNvPr id="0" name=""/>
        <dsp:cNvSpPr/>
      </dsp:nvSpPr>
      <dsp:spPr>
        <a:xfrm>
          <a:off x="0" y="716520"/>
          <a:ext cx="6253721" cy="1152029"/>
        </a:xfrm>
        <a:prstGeom prst="roundRect">
          <a:avLst/>
        </a:prstGeom>
        <a:solidFill>
          <a:schemeClr val="bg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i="1" u="sng" kern="1200"/>
            <a:t>Sources :</a:t>
          </a:r>
          <a:endParaRPr lang="en-US" sz="2900" kern="1200"/>
        </a:p>
      </dsp:txBody>
      <dsp:txXfrm>
        <a:off x="56237" y="772757"/>
        <a:ext cx="6141247" cy="1039555"/>
      </dsp:txXfrm>
    </dsp:sp>
    <dsp:sp modelId="{E5370420-9FC4-45E3-B99A-6835FEF36121}">
      <dsp:nvSpPr>
        <dsp:cNvPr id="0" name=""/>
        <dsp:cNvSpPr/>
      </dsp:nvSpPr>
      <dsp:spPr>
        <a:xfrm>
          <a:off x="0" y="1952070"/>
          <a:ext cx="6253721" cy="1152029"/>
        </a:xfrm>
        <a:prstGeom prst="roundRect">
          <a:avLst/>
        </a:prstGeom>
        <a:solidFill>
          <a:schemeClr val="bg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i="1" kern="1200"/>
            <a:t>Bertrand Caplet : </a:t>
          </a:r>
          <a:r>
            <a:rPr lang="fr-FR" sz="2900" i="1" kern="1200">
              <a:hlinkClick xmlns:r="http://schemas.openxmlformats.org/officeDocument/2006/relationships" r:id="rId1"/>
            </a:rPr>
            <a:t>https://www.chunkz.net/</a:t>
          </a:r>
          <a:endParaRPr lang="en-US" sz="2900" kern="1200"/>
        </a:p>
      </dsp:txBody>
      <dsp:txXfrm>
        <a:off x="56237" y="2008307"/>
        <a:ext cx="6141247" cy="1039555"/>
      </dsp:txXfrm>
    </dsp:sp>
    <dsp:sp modelId="{4ED993A2-6F2A-4B8B-9971-7BE6264378E6}">
      <dsp:nvSpPr>
        <dsp:cNvPr id="0" name=""/>
        <dsp:cNvSpPr/>
      </dsp:nvSpPr>
      <dsp:spPr>
        <a:xfrm>
          <a:off x="0" y="3187619"/>
          <a:ext cx="6253721" cy="1152029"/>
        </a:xfrm>
        <a:prstGeom prst="roundRect">
          <a:avLst/>
        </a:prstGeom>
        <a:solidFill>
          <a:schemeClr val="tx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i="1" kern="1200"/>
            <a:t>Thomas Rosetti : </a:t>
          </a:r>
          <a:r>
            <a:rPr lang="fr-FR" sz="2900" i="1" kern="1200">
              <a:hlinkClick xmlns:r="http://schemas.openxmlformats.org/officeDocument/2006/relationships" r:id="rId2"/>
            </a:rPr>
            <a:t>https://thomasrosetti.wordpress.com/</a:t>
          </a:r>
          <a:endParaRPr lang="en-US" sz="2900" kern="1200"/>
        </a:p>
      </dsp:txBody>
      <dsp:txXfrm>
        <a:off x="56237" y="3243856"/>
        <a:ext cx="6141247" cy="10395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communication-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harlesCrouspeyre/comment-les-r%C3%A9seaux-de-neurones-%C3%A0-convolution-fonctionnent-b288519dbcf8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hyperlink" Target="https://www.privateinternetaccess.com/blog/private-internet-access-to-expand-network-with-30-geo-located-regions/" TargetMode="External"/><Relationship Id="rId7" Type="http://schemas.openxmlformats.org/officeDocument/2006/relationships/image" Target="../media/image7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olcast.ch/episode/episode-1-la-communication-travers-les-reseaux-sociaux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communication-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B2AC0366-BE0C-4DCC-ACC3-D8DAEA3B0D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8700" b="90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>
                <a:latin typeface="Berlin Sans FB"/>
                <a:cs typeface="Calibri Light"/>
              </a:rPr>
              <a:t>Portfolio</a:t>
            </a:r>
            <a:endParaRPr lang="de-DE">
              <a:latin typeface="Berlin Sans FB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284317" cy="120814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de-DE" sz="3200">
                <a:latin typeface="Bookman Old Style"/>
                <a:cs typeface="Calibri"/>
              </a:rPr>
              <a:t>Le </a:t>
            </a:r>
            <a:r>
              <a:rPr lang="de-DE" sz="3200" err="1">
                <a:latin typeface="Bookman Old Style"/>
                <a:cs typeface="Calibri"/>
              </a:rPr>
              <a:t>pire</a:t>
            </a:r>
            <a:r>
              <a:rPr lang="de-DE" sz="3200">
                <a:latin typeface="Bookman Old Style"/>
                <a:cs typeface="Calibri"/>
              </a:rPr>
              <a:t> et le </a:t>
            </a:r>
            <a:r>
              <a:rPr lang="de-DE" sz="3200" err="1">
                <a:latin typeface="Bookman Old Style"/>
                <a:cs typeface="Calibri"/>
              </a:rPr>
              <a:t>meilleur</a:t>
            </a:r>
            <a:r>
              <a:rPr lang="de-DE" sz="3200">
                <a:latin typeface="Bookman Old Style"/>
                <a:cs typeface="Calibri"/>
              </a:rPr>
              <a:t> du </a:t>
            </a:r>
            <a:r>
              <a:rPr lang="de-DE" sz="3200" err="1">
                <a:latin typeface="Bookman Old Style"/>
                <a:cs typeface="Calibri"/>
              </a:rPr>
              <a:t>portfolio</a:t>
            </a:r>
            <a:r>
              <a:rPr lang="de-DE" sz="3200">
                <a:latin typeface="Bookman Old Style"/>
                <a:cs typeface="Calibri"/>
              </a:rPr>
              <a:t>.</a:t>
            </a:r>
            <a:endParaRPr lang="fr-FR">
              <a:latin typeface="Calibri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AF56D0F-4E25-4769-96E2-49A5803BA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773" r="20240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F7097-0574-4A37-BDCD-9C9264BFD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09" y="365126"/>
            <a:ext cx="5760786" cy="1352299"/>
          </a:xfrm>
        </p:spPr>
        <p:txBody>
          <a:bodyPr>
            <a:normAutofit/>
          </a:bodyPr>
          <a:lstStyle/>
          <a:p>
            <a:r>
              <a:rPr lang="en-US">
                <a:latin typeface="Berlin Sans FB"/>
                <a:cs typeface="Calibri Light"/>
              </a:rPr>
              <a:t>Définition du </a:t>
            </a:r>
            <a:r>
              <a:rPr lang="en-US" err="1">
                <a:latin typeface="Berlin Sans FB"/>
                <a:cs typeface="Calibri Light"/>
              </a:rPr>
              <a:t>PortFolio</a:t>
            </a:r>
            <a:r>
              <a:rPr lang="en-US">
                <a:latin typeface="Berlin Sans FB"/>
                <a:cs typeface="Calibri Light"/>
              </a:rPr>
              <a:t> :</a:t>
            </a:r>
            <a:endParaRPr lang="en-US">
              <a:latin typeface="Berlin Sans FB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930631-6C5D-43CC-9B95-972D4AA41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4409393" cy="4154361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70000"/>
              </a:lnSpc>
            </a:pPr>
            <a:r>
              <a:rPr lang="en-US" sz="2400" b="1">
                <a:latin typeface="Bookman Old Style"/>
                <a:ea typeface="+mn-lt"/>
                <a:cs typeface="+mn-lt"/>
              </a:rPr>
              <a:t>Dossier</a:t>
            </a:r>
            <a:r>
              <a:rPr lang="en-US" sz="2400">
                <a:latin typeface="Bookman Old Style"/>
                <a:ea typeface="+mn-lt"/>
                <a:cs typeface="+mn-lt"/>
              </a:rPr>
              <a:t> </a:t>
            </a:r>
            <a:r>
              <a:rPr lang="en-US" sz="2400" err="1">
                <a:latin typeface="Bookman Old Style"/>
                <a:ea typeface="+mn-lt"/>
                <a:cs typeface="+mn-lt"/>
              </a:rPr>
              <a:t>comportant</a:t>
            </a:r>
            <a:r>
              <a:rPr lang="en-US" sz="2400">
                <a:latin typeface="Bookman Old Style"/>
                <a:ea typeface="+mn-lt"/>
                <a:cs typeface="+mn-lt"/>
              </a:rPr>
              <a:t> les </a:t>
            </a:r>
            <a:r>
              <a:rPr lang="en-US" sz="2400" b="1" err="1">
                <a:latin typeface="Bookman Old Style"/>
                <a:ea typeface="+mn-lt"/>
                <a:cs typeface="+mn-lt"/>
              </a:rPr>
              <a:t>éléments</a:t>
            </a:r>
            <a:r>
              <a:rPr lang="en-US" sz="2400" b="1">
                <a:latin typeface="Bookman Old Style"/>
                <a:ea typeface="+mn-lt"/>
                <a:cs typeface="+mn-lt"/>
              </a:rPr>
              <a:t> </a:t>
            </a:r>
            <a:r>
              <a:rPr lang="en-US" sz="2400" b="1" err="1">
                <a:latin typeface="Bookman Old Style"/>
                <a:ea typeface="+mn-lt"/>
                <a:cs typeface="+mn-lt"/>
              </a:rPr>
              <a:t>relatifs</a:t>
            </a:r>
            <a:r>
              <a:rPr lang="en-US" sz="2400" b="1">
                <a:latin typeface="Bookman Old Style"/>
                <a:ea typeface="+mn-lt"/>
                <a:cs typeface="+mn-lt"/>
              </a:rPr>
              <a:t> à </a:t>
            </a:r>
            <a:r>
              <a:rPr lang="en-US" sz="2400" b="1" err="1">
                <a:latin typeface="Bookman Old Style"/>
                <a:ea typeface="+mn-lt"/>
                <a:cs typeface="+mn-lt"/>
              </a:rPr>
              <a:t>l’apprentissage</a:t>
            </a:r>
            <a:r>
              <a:rPr lang="en-US" sz="2400">
                <a:latin typeface="Bookman Old Style"/>
                <a:ea typeface="+mn-lt"/>
                <a:cs typeface="+mn-lt"/>
              </a:rPr>
              <a:t>, à </a:t>
            </a:r>
            <a:r>
              <a:rPr lang="en-US" sz="2400" b="1" err="1">
                <a:latin typeface="Bookman Old Style"/>
                <a:ea typeface="+mn-lt"/>
                <a:cs typeface="+mn-lt"/>
              </a:rPr>
              <a:t>l’expérience</a:t>
            </a:r>
            <a:r>
              <a:rPr lang="en-US" sz="2400" b="1">
                <a:latin typeface="Bookman Old Style"/>
                <a:ea typeface="+mn-lt"/>
                <a:cs typeface="+mn-lt"/>
              </a:rPr>
              <a:t> </a:t>
            </a:r>
            <a:r>
              <a:rPr lang="en-US" sz="2400">
                <a:latin typeface="Bookman Old Style"/>
                <a:ea typeface="+mn-lt"/>
                <a:cs typeface="+mn-lt"/>
              </a:rPr>
              <a:t>et aux </a:t>
            </a:r>
            <a:r>
              <a:rPr lang="en-US" sz="2400" b="1" err="1">
                <a:latin typeface="Bookman Old Style"/>
                <a:ea typeface="+mn-lt"/>
                <a:cs typeface="+mn-lt"/>
              </a:rPr>
              <a:t>compétences</a:t>
            </a:r>
            <a:r>
              <a:rPr lang="en-US" sz="2400" b="1">
                <a:latin typeface="Bookman Old Style"/>
                <a:ea typeface="+mn-lt"/>
                <a:cs typeface="+mn-lt"/>
              </a:rPr>
              <a:t> </a:t>
            </a:r>
            <a:r>
              <a:rPr lang="en-US" sz="2400" b="1" err="1">
                <a:latin typeface="Bookman Old Style"/>
                <a:ea typeface="+mn-lt"/>
                <a:cs typeface="+mn-lt"/>
              </a:rPr>
              <a:t>d'une</a:t>
            </a:r>
            <a:r>
              <a:rPr lang="en-US" sz="2400" b="1">
                <a:latin typeface="Bookman Old Style"/>
                <a:ea typeface="+mn-lt"/>
                <a:cs typeface="+mn-lt"/>
              </a:rPr>
              <a:t> </a:t>
            </a:r>
            <a:r>
              <a:rPr lang="en-US" sz="2400" b="1" err="1">
                <a:latin typeface="Bookman Old Style"/>
                <a:ea typeface="+mn-lt"/>
                <a:cs typeface="+mn-lt"/>
              </a:rPr>
              <a:t>personne</a:t>
            </a:r>
            <a:r>
              <a:rPr lang="en-US" sz="2400">
                <a:latin typeface="Bookman Old Style"/>
                <a:ea typeface="+mn-lt"/>
                <a:cs typeface="+mn-lt"/>
              </a:rPr>
              <a:t>, que </a:t>
            </a:r>
            <a:r>
              <a:rPr lang="en-US" sz="2400" err="1">
                <a:latin typeface="Bookman Old Style"/>
                <a:ea typeface="+mn-lt"/>
                <a:cs typeface="+mn-lt"/>
              </a:rPr>
              <a:t>celle</a:t>
            </a:r>
            <a:r>
              <a:rPr lang="en-US" sz="2400">
                <a:latin typeface="Bookman Old Style"/>
                <a:ea typeface="+mn-lt"/>
                <a:cs typeface="+mn-lt"/>
              </a:rPr>
              <a:t>-ci </a:t>
            </a:r>
            <a:r>
              <a:rPr lang="en-US" sz="2400" err="1">
                <a:latin typeface="Bookman Old Style"/>
                <a:ea typeface="+mn-lt"/>
                <a:cs typeface="+mn-lt"/>
              </a:rPr>
              <a:t>constitue</a:t>
            </a:r>
            <a:r>
              <a:rPr lang="en-US" sz="2400">
                <a:latin typeface="Bookman Old Style"/>
                <a:ea typeface="+mn-lt"/>
                <a:cs typeface="+mn-lt"/>
              </a:rPr>
              <a:t> </a:t>
            </a:r>
            <a:r>
              <a:rPr lang="en-US" sz="2400" err="1">
                <a:latin typeface="Bookman Old Style"/>
                <a:ea typeface="+mn-lt"/>
                <a:cs typeface="+mn-lt"/>
              </a:rPr>
              <a:t>afin</a:t>
            </a:r>
            <a:r>
              <a:rPr lang="en-US" sz="2400">
                <a:latin typeface="Bookman Old Style"/>
                <a:ea typeface="+mn-lt"/>
                <a:cs typeface="+mn-lt"/>
              </a:rPr>
              <a:t> de </a:t>
            </a:r>
            <a:r>
              <a:rPr lang="en-US" sz="2400" b="1" err="1">
                <a:latin typeface="Bookman Old Style"/>
                <a:ea typeface="+mn-lt"/>
                <a:cs typeface="+mn-lt"/>
              </a:rPr>
              <a:t>postuler</a:t>
            </a:r>
            <a:r>
              <a:rPr lang="en-US" sz="2400" b="1">
                <a:latin typeface="Bookman Old Style"/>
                <a:ea typeface="+mn-lt"/>
                <a:cs typeface="+mn-lt"/>
              </a:rPr>
              <a:t> à un </a:t>
            </a:r>
            <a:r>
              <a:rPr lang="en-US" sz="2400" b="1" err="1">
                <a:latin typeface="Bookman Old Style"/>
                <a:ea typeface="+mn-lt"/>
                <a:cs typeface="+mn-lt"/>
              </a:rPr>
              <a:t>emploi</a:t>
            </a:r>
            <a:r>
              <a:rPr lang="en-US" sz="2400">
                <a:latin typeface="Bookman Old Style"/>
                <a:ea typeface="+mn-lt"/>
                <a:cs typeface="+mn-lt"/>
              </a:rPr>
              <a:t> </a:t>
            </a:r>
            <a:r>
              <a:rPr lang="en-US" sz="2400" err="1">
                <a:latin typeface="Bookman Old Style"/>
                <a:ea typeface="+mn-lt"/>
                <a:cs typeface="+mn-lt"/>
              </a:rPr>
              <a:t>ou</a:t>
            </a:r>
            <a:r>
              <a:rPr lang="en-US" sz="2400">
                <a:latin typeface="Bookman Old Style"/>
                <a:ea typeface="+mn-lt"/>
                <a:cs typeface="+mn-lt"/>
              </a:rPr>
              <a:t> à </a:t>
            </a:r>
            <a:r>
              <a:rPr lang="en-US" sz="2400" err="1">
                <a:latin typeface="Bookman Old Style"/>
                <a:ea typeface="+mn-lt"/>
                <a:cs typeface="+mn-lt"/>
              </a:rPr>
              <a:t>une</a:t>
            </a:r>
            <a:r>
              <a:rPr lang="en-US" sz="2400">
                <a:latin typeface="Bookman Old Style"/>
                <a:ea typeface="+mn-lt"/>
                <a:cs typeface="+mn-lt"/>
              </a:rPr>
              <a:t> </a:t>
            </a:r>
            <a:r>
              <a:rPr lang="en-US" sz="2400" b="1">
                <a:latin typeface="Bookman Old Style"/>
                <a:ea typeface="+mn-lt"/>
                <a:cs typeface="+mn-lt"/>
              </a:rPr>
              <a:t>formation</a:t>
            </a:r>
            <a:r>
              <a:rPr lang="en-US" sz="2400">
                <a:latin typeface="Bookman Old Style"/>
                <a:ea typeface="+mn-lt"/>
                <a:cs typeface="+mn-lt"/>
              </a:rPr>
              <a:t>.</a:t>
            </a:r>
            <a:endParaRPr lang="en-US" sz="2400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4048958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brillant&#10;&#10;Description générée automatiquement">
            <a:extLst>
              <a:ext uri="{FF2B5EF4-FFF2-40B4-BE49-F238E27FC236}">
                <a16:creationId xmlns:a16="http://schemas.microsoft.com/office/drawing/2014/main" id="{34B559D9-E3D3-484A-BE21-44ED48129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479" r="39673" b="161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B3035E-3591-4521-8DB2-40A72C63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latin typeface="Berlin Sans FB"/>
                <a:cs typeface="Calibri Light"/>
              </a:rPr>
              <a:t>Meilleur Portfolio :</a:t>
            </a:r>
            <a:br>
              <a:rPr lang="en-US" sz="2800">
                <a:latin typeface="Berlin Sans FB"/>
                <a:cs typeface="Calibri Light"/>
              </a:rPr>
            </a:br>
            <a:r>
              <a:rPr lang="en-US" sz="2800">
                <a:latin typeface="Berlin Sans FB"/>
                <a:cs typeface="Calibri Light"/>
              </a:rPr>
              <a:t>Bertrand Caplet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17B8CA51-9132-440D-BEF2-7600F9C47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>
                <a:latin typeface="Bookman Old Style"/>
              </a:rPr>
              <a:t>Animation </a:t>
            </a:r>
            <a:r>
              <a:rPr lang="en-US" sz="1700" err="1">
                <a:latin typeface="Bookman Old Style"/>
              </a:rPr>
              <a:t>d'accueil</a:t>
            </a:r>
            <a:endParaRPr lang="en-US" sz="1700" err="1">
              <a:latin typeface="Bookman Old Style"/>
              <a:cs typeface="Calibri"/>
            </a:endParaRPr>
          </a:p>
          <a:p>
            <a:r>
              <a:rPr lang="en-US" sz="1700">
                <a:latin typeface="Bookman Old Style"/>
                <a:cs typeface="Calibri"/>
              </a:rPr>
              <a:t>Photo de </a:t>
            </a:r>
            <a:r>
              <a:rPr lang="en-US" sz="1700" err="1">
                <a:latin typeface="Bookman Old Style"/>
                <a:cs typeface="Calibri"/>
              </a:rPr>
              <a:t>Profil</a:t>
            </a:r>
          </a:p>
          <a:p>
            <a:r>
              <a:rPr lang="en-US" sz="1700">
                <a:latin typeface="Bookman Old Style"/>
                <a:cs typeface="Calibri"/>
              </a:rPr>
              <a:t>Barre de recherche </a:t>
            </a:r>
            <a:r>
              <a:rPr lang="en-US" sz="1700" err="1">
                <a:latin typeface="Bookman Old Style"/>
                <a:cs typeface="Calibri"/>
              </a:rPr>
              <a:t>lisible</a:t>
            </a:r>
            <a:endParaRPr lang="en-US" sz="1700">
              <a:latin typeface="Bookman Old Style"/>
              <a:cs typeface="Calibri"/>
            </a:endParaRPr>
          </a:p>
          <a:p>
            <a:r>
              <a:rPr lang="en-US" sz="1700">
                <a:latin typeface="Bookman Old Style"/>
                <a:cs typeface="Calibri"/>
              </a:rPr>
              <a:t>Couleur (Claire)</a:t>
            </a:r>
          </a:p>
          <a:p>
            <a:endParaRPr lang="en-US" sz="1700">
              <a:cs typeface="Calibri"/>
            </a:endParaRPr>
          </a:p>
        </p:txBody>
      </p:sp>
      <p:pic>
        <p:nvPicPr>
          <p:cNvPr id="13" name="Image 14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6AD014B0-2922-4685-BB56-EBE875D89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729" y="334109"/>
            <a:ext cx="6490570" cy="3319235"/>
          </a:xfrm>
          <a:prstGeom prst="rect">
            <a:avLst/>
          </a:prstGeom>
        </p:spPr>
      </p:pic>
      <p:sp>
        <p:nvSpPr>
          <p:cNvPr id="15" name="Flèche : courbe vers la gauche 14">
            <a:extLst>
              <a:ext uri="{FF2B5EF4-FFF2-40B4-BE49-F238E27FC236}">
                <a16:creationId xmlns:a16="http://schemas.microsoft.com/office/drawing/2014/main" id="{D7A4896A-F26C-44AA-B9B7-0893E167F6DA}"/>
              </a:ext>
            </a:extLst>
          </p:cNvPr>
          <p:cNvSpPr/>
          <p:nvPr/>
        </p:nvSpPr>
        <p:spPr>
          <a:xfrm rot="4200000">
            <a:off x="4179391" y="402252"/>
            <a:ext cx="803752" cy="2035477"/>
          </a:xfrm>
          <a:prstGeom prst="curvedLef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Organigramme : Connecteur 16">
            <a:extLst>
              <a:ext uri="{FF2B5EF4-FFF2-40B4-BE49-F238E27FC236}">
                <a16:creationId xmlns:a16="http://schemas.microsoft.com/office/drawing/2014/main" id="{7AF3A030-2C26-4E47-9B07-EA3073628E5C}"/>
              </a:ext>
            </a:extLst>
          </p:cNvPr>
          <p:cNvSpPr/>
          <p:nvPr/>
        </p:nvSpPr>
        <p:spPr>
          <a:xfrm>
            <a:off x="3045781" y="329159"/>
            <a:ext cx="949728" cy="926282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20">
            <a:extLst>
              <a:ext uri="{FF2B5EF4-FFF2-40B4-BE49-F238E27FC236}">
                <a16:creationId xmlns:a16="http://schemas.microsoft.com/office/drawing/2014/main" id="{32701BB5-44EE-46DA-B937-A0545251B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956" y="342167"/>
            <a:ext cx="1090978" cy="910003"/>
          </a:xfrm>
          <a:prstGeom prst="rect">
            <a:avLst/>
          </a:prstGeom>
        </p:spPr>
      </p:pic>
      <p:sp>
        <p:nvSpPr>
          <p:cNvPr id="21" name="Organigramme : Procédé 20">
            <a:extLst>
              <a:ext uri="{FF2B5EF4-FFF2-40B4-BE49-F238E27FC236}">
                <a16:creationId xmlns:a16="http://schemas.microsoft.com/office/drawing/2014/main" id="{75EE2B6B-31F6-4055-BF84-B00616FC1FB1}"/>
              </a:ext>
            </a:extLst>
          </p:cNvPr>
          <p:cNvSpPr/>
          <p:nvPr/>
        </p:nvSpPr>
        <p:spPr>
          <a:xfrm>
            <a:off x="5678366" y="5577195"/>
            <a:ext cx="6142892" cy="973014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68EAB93-D8F3-405A-B5E0-7AC75E5BA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1" y="5720982"/>
            <a:ext cx="5920151" cy="691419"/>
          </a:xfrm>
          <a:prstGeom prst="rect">
            <a:avLst/>
          </a:prstGeom>
        </p:spPr>
      </p:pic>
      <p:sp>
        <p:nvSpPr>
          <p:cNvPr id="24" name="Flèche : courbe vers la gauche 23">
            <a:extLst>
              <a:ext uri="{FF2B5EF4-FFF2-40B4-BE49-F238E27FC236}">
                <a16:creationId xmlns:a16="http://schemas.microsoft.com/office/drawing/2014/main" id="{B2EFFE7E-9258-43BC-AEB3-E108E832CB6F}"/>
              </a:ext>
            </a:extLst>
          </p:cNvPr>
          <p:cNvSpPr/>
          <p:nvPr/>
        </p:nvSpPr>
        <p:spPr>
          <a:xfrm>
            <a:off x="11246680" y="506349"/>
            <a:ext cx="844060" cy="5205044"/>
          </a:xfrm>
          <a:prstGeom prst="curvedLef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Flèche : bas 27">
            <a:extLst>
              <a:ext uri="{FF2B5EF4-FFF2-40B4-BE49-F238E27FC236}">
                <a16:creationId xmlns:a16="http://schemas.microsoft.com/office/drawing/2014/main" id="{8520CEB6-0979-4DD3-A68D-50E0080462A2}"/>
              </a:ext>
            </a:extLst>
          </p:cNvPr>
          <p:cNvSpPr/>
          <p:nvPr/>
        </p:nvSpPr>
        <p:spPr>
          <a:xfrm rot="2880000">
            <a:off x="4613899" y="2584207"/>
            <a:ext cx="480164" cy="259915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E0116-39A9-4E52-BA81-CC06DEAC2425}"/>
              </a:ext>
            </a:extLst>
          </p:cNvPr>
          <p:cNvSpPr/>
          <p:nvPr/>
        </p:nvSpPr>
        <p:spPr>
          <a:xfrm>
            <a:off x="375911" y="4326827"/>
            <a:ext cx="2411258" cy="14718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15A64A-7B3A-40EF-93E3-A2ABF6B33BA4}"/>
              </a:ext>
            </a:extLst>
          </p:cNvPr>
          <p:cNvSpPr/>
          <p:nvPr/>
        </p:nvSpPr>
        <p:spPr>
          <a:xfrm>
            <a:off x="2992676" y="5231703"/>
            <a:ext cx="2411259" cy="14718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33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5DD5DCE1-B9E5-4732-9446-F3E366644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921" y="4359818"/>
            <a:ext cx="2367419" cy="1405567"/>
          </a:xfrm>
          <a:prstGeom prst="rect">
            <a:avLst/>
          </a:prstGeom>
        </p:spPr>
      </p:pic>
      <p:pic>
        <p:nvPicPr>
          <p:cNvPr id="34" name="Image 34" descr="Une image contenant équipement électronique, métal&#10;&#10;Description générée automatiquement">
            <a:extLst>
              <a:ext uri="{FF2B5EF4-FFF2-40B4-BE49-F238E27FC236}">
                <a16:creationId xmlns:a16="http://schemas.microsoft.com/office/drawing/2014/main" id="{31DE8700-C95E-4303-9928-388626FA0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3826" y="5290920"/>
            <a:ext cx="2325664" cy="1349202"/>
          </a:xfrm>
          <a:prstGeom prst="rect">
            <a:avLst/>
          </a:prstGeom>
        </p:spPr>
      </p:pic>
      <p:sp>
        <p:nvSpPr>
          <p:cNvPr id="35" name="Flèche : courbe vers le haut 34">
            <a:extLst>
              <a:ext uri="{FF2B5EF4-FFF2-40B4-BE49-F238E27FC236}">
                <a16:creationId xmlns:a16="http://schemas.microsoft.com/office/drawing/2014/main" id="{0DA2C3E7-DBBC-41E4-8D0E-D935182BCDAD}"/>
              </a:ext>
            </a:extLst>
          </p:cNvPr>
          <p:cNvSpPr/>
          <p:nvPr/>
        </p:nvSpPr>
        <p:spPr>
          <a:xfrm rot="960000">
            <a:off x="1323000" y="5897606"/>
            <a:ext cx="2014600" cy="730685"/>
          </a:xfrm>
          <a:prstGeom prst="curved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A36D995-A1B6-46E1-B69C-83B9C78BB396}"/>
              </a:ext>
            </a:extLst>
          </p:cNvPr>
          <p:cNvSpPr txBox="1"/>
          <p:nvPr/>
        </p:nvSpPr>
        <p:spPr>
          <a:xfrm>
            <a:off x="1716849" y="596526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>
                <a:solidFill>
                  <a:schemeClr val="accent1"/>
                </a:solidFill>
                <a:cs typeface="Calibri"/>
              </a:rPr>
              <a:t>Animation</a:t>
            </a:r>
            <a:endParaRPr lang="fr-FR" b="1">
              <a:cs typeface="Calibri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8A0E571-BC67-493F-8170-407824AE283B}"/>
              </a:ext>
            </a:extLst>
          </p:cNvPr>
          <p:cNvSpPr txBox="1"/>
          <p:nvPr/>
        </p:nvSpPr>
        <p:spPr>
          <a:xfrm>
            <a:off x="3489457" y="1889565"/>
            <a:ext cx="2346542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b="1">
                <a:solidFill>
                  <a:schemeClr val="accent1"/>
                </a:solidFill>
              </a:rPr>
              <a:t>Photo de Profil</a:t>
            </a:r>
            <a:endParaRPr lang="fr-FR" sz="1600" b="1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EAB4DF1-A8DB-4806-B8A2-A480E6B66D50}"/>
              </a:ext>
            </a:extLst>
          </p:cNvPr>
          <p:cNvSpPr txBox="1"/>
          <p:nvPr/>
        </p:nvSpPr>
        <p:spPr>
          <a:xfrm rot="5220000">
            <a:off x="10447228" y="328651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/>
              <a:t>Barre de recherche</a:t>
            </a:r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357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Fibre optique abstraite multicolore">
            <a:extLst>
              <a:ext uri="{FF2B5EF4-FFF2-40B4-BE49-F238E27FC236}">
                <a16:creationId xmlns:a16="http://schemas.microsoft.com/office/drawing/2014/main" id="{017E9D8A-06E6-4DF5-84E1-BA84EAA0F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7" r="14542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6A5A24-A395-4BEA-AA71-1476347C8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fr-FR">
                <a:latin typeface="Berlin Sans FB"/>
                <a:ea typeface="+mj-lt"/>
                <a:cs typeface="+mj-lt"/>
              </a:rPr>
              <a:t>Points forts</a:t>
            </a:r>
            <a:endParaRPr lang="fr-FR">
              <a:latin typeface="Berlin Sans FB"/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B663D9-E5CB-4AEC-B01A-ED11E3142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u="sng" err="1">
                <a:latin typeface="Calibri"/>
                <a:cs typeface="Calibri"/>
              </a:rPr>
              <a:t>Avantages</a:t>
            </a:r>
            <a:r>
              <a:rPr lang="en-US" sz="2400" b="1" u="sng">
                <a:latin typeface="Calibri"/>
                <a:cs typeface="Calibri"/>
              </a:rPr>
              <a:t> :</a:t>
            </a:r>
            <a:endParaRPr lang="fr-FR" sz="2400" b="1" u="sng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latin typeface="Calibri"/>
                <a:cs typeface="Calibri"/>
              </a:rPr>
              <a:t>- </a:t>
            </a:r>
            <a:r>
              <a:rPr lang="en-US" sz="2000" err="1">
                <a:latin typeface="Calibri"/>
                <a:cs typeface="Calibri"/>
              </a:rPr>
              <a:t>Graphisme</a:t>
            </a:r>
            <a:r>
              <a:rPr lang="en-US" sz="2000">
                <a:latin typeface="Calibri"/>
                <a:cs typeface="Calibri"/>
              </a:rPr>
              <a:t> soignée </a:t>
            </a:r>
          </a:p>
          <a:p>
            <a:pPr marL="0" indent="0">
              <a:buNone/>
            </a:pPr>
            <a:r>
              <a:rPr lang="en-US" sz="2000">
                <a:latin typeface="Calibri"/>
                <a:cs typeface="Calibri"/>
              </a:rPr>
              <a:t>- Illustrations</a:t>
            </a:r>
          </a:p>
          <a:p>
            <a:pPr marL="0" indent="0">
              <a:buNone/>
            </a:pPr>
            <a:r>
              <a:rPr lang="en-US" sz="2000">
                <a:latin typeface="Calibri"/>
                <a:cs typeface="Calibri"/>
              </a:rPr>
              <a:t>- Mini </a:t>
            </a:r>
            <a:r>
              <a:rPr lang="en-US" sz="2000" err="1">
                <a:latin typeface="Calibri"/>
                <a:cs typeface="Calibri"/>
              </a:rPr>
              <a:t>présentation</a:t>
            </a:r>
            <a:endParaRPr lang="en-US" sz="200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latin typeface="Calibri"/>
                <a:cs typeface="Calibri"/>
              </a:rPr>
              <a:t>- </a:t>
            </a:r>
            <a:r>
              <a:rPr lang="en-US" sz="2000" err="1">
                <a:latin typeface="Calibri"/>
                <a:cs typeface="Calibri"/>
              </a:rPr>
              <a:t>Mettre</a:t>
            </a:r>
            <a:r>
              <a:rPr lang="en-US" sz="2000">
                <a:latin typeface="Calibri"/>
                <a:cs typeface="Calibri"/>
              </a:rPr>
              <a:t> les points forts </a:t>
            </a:r>
            <a:r>
              <a:rPr lang="en-US" sz="2000" err="1">
                <a:latin typeface="Calibri"/>
                <a:cs typeface="Calibri"/>
              </a:rPr>
              <a:t>en</a:t>
            </a:r>
            <a:r>
              <a:rPr lang="en-US" sz="2000">
                <a:latin typeface="Calibri"/>
                <a:cs typeface="Calibri"/>
              </a:rPr>
              <a:t> </a:t>
            </a:r>
            <a:r>
              <a:rPr lang="en-US" sz="2000" err="1">
                <a:latin typeface="Calibri"/>
                <a:cs typeface="Calibri"/>
              </a:rPr>
              <a:t>avant</a:t>
            </a:r>
            <a:endParaRPr lang="en-US" sz="200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latin typeface="Calibri"/>
                <a:cs typeface="Calibri"/>
              </a:rPr>
              <a:t>- </a:t>
            </a:r>
            <a:r>
              <a:rPr lang="en-US" sz="2000" err="1">
                <a:latin typeface="Calibri"/>
                <a:cs typeface="Calibri"/>
              </a:rPr>
              <a:t>Parcours</a:t>
            </a:r>
            <a:r>
              <a:rPr lang="en-US" sz="2000">
                <a:latin typeface="Calibri"/>
                <a:cs typeface="Calibri"/>
              </a:rPr>
              <a:t>/</a:t>
            </a:r>
            <a:r>
              <a:rPr lang="en-US" sz="2000" err="1">
                <a:latin typeface="Calibri"/>
                <a:cs typeface="Calibri"/>
              </a:rPr>
              <a:t>Expériences</a:t>
            </a:r>
            <a:r>
              <a:rPr lang="en-US" sz="2000">
                <a:latin typeface="Calibri"/>
                <a:cs typeface="Calibri"/>
              </a:rPr>
              <a:t> </a:t>
            </a:r>
            <a:r>
              <a:rPr lang="en-US" sz="2000" err="1">
                <a:latin typeface="Calibri"/>
                <a:cs typeface="Calibri"/>
              </a:rPr>
              <a:t>détaillées</a:t>
            </a:r>
            <a:endParaRPr lang="en-US" sz="200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latin typeface="Calibri"/>
                <a:ea typeface="+mn-lt"/>
                <a:cs typeface="+mn-lt"/>
              </a:rPr>
              <a:t>- Ne pas trop </a:t>
            </a:r>
            <a:r>
              <a:rPr lang="en-US" sz="2000" err="1">
                <a:latin typeface="Calibri"/>
                <a:ea typeface="+mn-lt"/>
                <a:cs typeface="+mn-lt"/>
              </a:rPr>
              <a:t>en</a:t>
            </a:r>
            <a:r>
              <a:rPr lang="en-US" sz="200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dévoiler</a:t>
            </a:r>
            <a:endParaRPr lang="en-US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latin typeface="Calibri"/>
                <a:cs typeface="Calibri"/>
              </a:rPr>
              <a:t>- Espace </a:t>
            </a:r>
            <a:r>
              <a:rPr lang="en-US" sz="2000" err="1">
                <a:latin typeface="Calibri"/>
                <a:cs typeface="Calibri"/>
              </a:rPr>
              <a:t>dédié</a:t>
            </a:r>
            <a:r>
              <a:rPr lang="en-US" sz="2000">
                <a:latin typeface="Calibri"/>
                <a:cs typeface="Calibri"/>
              </a:rPr>
              <a:t> au contact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</p:txBody>
      </p:sp>
      <p:sp>
        <p:nvSpPr>
          <p:cNvPr id="5" name="Organigramme : Procédé 4">
            <a:extLst>
              <a:ext uri="{FF2B5EF4-FFF2-40B4-BE49-F238E27FC236}">
                <a16:creationId xmlns:a16="http://schemas.microsoft.com/office/drawing/2014/main" id="{794C2BFD-A37F-490F-BA28-94DA6DF5E9F9}"/>
              </a:ext>
            </a:extLst>
          </p:cNvPr>
          <p:cNvSpPr/>
          <p:nvPr/>
        </p:nvSpPr>
        <p:spPr>
          <a:xfrm>
            <a:off x="4624887" y="365905"/>
            <a:ext cx="3667167" cy="1284961"/>
          </a:xfrm>
          <a:prstGeom prst="flowChartProcess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09D8A-8D99-4FC0-B829-2689C392C9B8}"/>
              </a:ext>
            </a:extLst>
          </p:cNvPr>
          <p:cNvSpPr/>
          <p:nvPr/>
        </p:nvSpPr>
        <p:spPr>
          <a:xfrm>
            <a:off x="9309839" y="1119906"/>
            <a:ext cx="2348628" cy="104139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80A954-4479-421E-A486-9DD2FDF3229D}"/>
              </a:ext>
            </a:extLst>
          </p:cNvPr>
          <p:cNvSpPr/>
          <p:nvPr/>
        </p:nvSpPr>
        <p:spPr>
          <a:xfrm>
            <a:off x="5835300" y="2752333"/>
            <a:ext cx="2930567" cy="1352113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B211E-404A-429E-87F0-59E10A174CF5}"/>
              </a:ext>
            </a:extLst>
          </p:cNvPr>
          <p:cNvSpPr/>
          <p:nvPr/>
        </p:nvSpPr>
        <p:spPr>
          <a:xfrm>
            <a:off x="9313752" y="4026726"/>
            <a:ext cx="2348629" cy="186811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64A40F-84C0-4D36-861C-1662FC3D368E}"/>
              </a:ext>
            </a:extLst>
          </p:cNvPr>
          <p:cNvSpPr/>
          <p:nvPr/>
        </p:nvSpPr>
        <p:spPr>
          <a:xfrm>
            <a:off x="4195696" y="5368968"/>
            <a:ext cx="2309659" cy="129539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865F49F-7456-4FDA-9D56-C0B727C1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783" y="5261715"/>
            <a:ext cx="2409172" cy="1398913"/>
          </a:xfrm>
          <a:prstGeom prst="rect">
            <a:avLst/>
          </a:prstGeom>
        </p:spPr>
      </p:pic>
      <p:pic>
        <p:nvPicPr>
          <p:cNvPr id="14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523A5FA-39D4-4AEF-914F-044B76712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7353" y="4022933"/>
            <a:ext cx="2409174" cy="1905368"/>
          </a:xfrm>
          <a:prstGeom prst="rect">
            <a:avLst/>
          </a:prstGeom>
        </p:spPr>
      </p:pic>
      <p:pic>
        <p:nvPicPr>
          <p:cNvPr id="15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2C680D09-1516-4B1A-9742-214CB1D31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800" y="354103"/>
            <a:ext cx="3771899" cy="1336494"/>
          </a:xfrm>
          <a:prstGeom prst="rect">
            <a:avLst/>
          </a:prstGeom>
        </p:spPr>
      </p:pic>
      <p:sp>
        <p:nvSpPr>
          <p:cNvPr id="17" name="Flèche : angle droit 16">
            <a:extLst>
              <a:ext uri="{FF2B5EF4-FFF2-40B4-BE49-F238E27FC236}">
                <a16:creationId xmlns:a16="http://schemas.microsoft.com/office/drawing/2014/main" id="{1A167DF2-48C5-4204-B425-6A76E85B821C}"/>
              </a:ext>
            </a:extLst>
          </p:cNvPr>
          <p:cNvSpPr/>
          <p:nvPr/>
        </p:nvSpPr>
        <p:spPr>
          <a:xfrm rot="5400000">
            <a:off x="2838036" y="5367956"/>
            <a:ext cx="1244600" cy="1117600"/>
          </a:xfrm>
          <a:prstGeom prst="bentUp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8">
            <a:extLst>
              <a:ext uri="{FF2B5EF4-FFF2-40B4-BE49-F238E27FC236}">
                <a16:creationId xmlns:a16="http://schemas.microsoft.com/office/drawing/2014/main" id="{EF0B9862-90BB-4587-8D7D-380B2131B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300" y="2751193"/>
            <a:ext cx="2933699" cy="1355614"/>
          </a:xfrm>
          <a:prstGeom prst="rect">
            <a:avLst/>
          </a:prstGeom>
        </p:spPr>
      </p:pic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DD18C9C6-7ED8-458E-9335-F59F8FD86ADC}"/>
              </a:ext>
            </a:extLst>
          </p:cNvPr>
          <p:cNvSpPr/>
          <p:nvPr/>
        </p:nvSpPr>
        <p:spPr>
          <a:xfrm rot="-1620000">
            <a:off x="3061743" y="1777138"/>
            <a:ext cx="1536700" cy="482600"/>
          </a:xfrm>
          <a:prstGeom prst="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5F69DE2B-B5EA-40BF-B536-C849DCBB51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8100" y="1071817"/>
            <a:ext cx="3124199" cy="1158366"/>
          </a:xfrm>
          <a:prstGeom prst="rect">
            <a:avLst/>
          </a:prstGeom>
        </p:spPr>
      </p:pic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395A224E-2E04-42BB-A4DF-77594B5A0599}"/>
              </a:ext>
            </a:extLst>
          </p:cNvPr>
          <p:cNvSpPr/>
          <p:nvPr/>
        </p:nvSpPr>
        <p:spPr>
          <a:xfrm>
            <a:off x="4378071" y="3608959"/>
            <a:ext cx="1358900" cy="419100"/>
          </a:xfrm>
          <a:prstGeom prst="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8D9E07D4-0ED2-45B9-A062-75875F4F11BF}"/>
              </a:ext>
            </a:extLst>
          </p:cNvPr>
          <p:cNvSpPr/>
          <p:nvPr/>
        </p:nvSpPr>
        <p:spPr>
          <a:xfrm rot="-1260000">
            <a:off x="2861043" y="2616762"/>
            <a:ext cx="2959100" cy="266700"/>
          </a:xfrm>
          <a:prstGeom prst="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7944A0CD-98E9-4F9A-91D4-9F2D8E8A85B8}"/>
              </a:ext>
            </a:extLst>
          </p:cNvPr>
          <p:cNvSpPr/>
          <p:nvPr/>
        </p:nvSpPr>
        <p:spPr>
          <a:xfrm>
            <a:off x="5775071" y="2021459"/>
            <a:ext cx="3048000" cy="317500"/>
          </a:xfrm>
          <a:prstGeom prst="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3C211884-F1A3-4586-AAF0-119320A6C6C3}"/>
              </a:ext>
            </a:extLst>
          </p:cNvPr>
          <p:cNvSpPr/>
          <p:nvPr/>
        </p:nvSpPr>
        <p:spPr>
          <a:xfrm rot="480000">
            <a:off x="4349617" y="4425107"/>
            <a:ext cx="4851400" cy="330200"/>
          </a:xfrm>
          <a:prstGeom prst="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01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Boule Réseaux Internet - Image gratuite sur Pixabay">
            <a:extLst>
              <a:ext uri="{FF2B5EF4-FFF2-40B4-BE49-F238E27FC236}">
                <a16:creationId xmlns:a16="http://schemas.microsoft.com/office/drawing/2014/main" id="{FF74723E-8EBE-4D41-A73B-15A9B0C9B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1" b="18123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8654A0-2FDB-45AC-B5A4-A20AA8D6E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>
                <a:latin typeface="Berlin Sans FB"/>
                <a:cs typeface="Calibri Light"/>
              </a:rPr>
              <a:t>Pire Portfolio :</a:t>
            </a:r>
            <a:br>
              <a:rPr lang="fr-FR" sz="3600">
                <a:latin typeface="Berlin Sans FB"/>
                <a:cs typeface="Calibri Light"/>
              </a:rPr>
            </a:br>
            <a:r>
              <a:rPr lang="fr-FR" sz="3600">
                <a:latin typeface="Berlin Sans FB"/>
                <a:cs typeface="Calibri Light"/>
              </a:rPr>
              <a:t>Thomas Rosetti</a:t>
            </a:r>
            <a:br>
              <a:rPr lang="fr-FR" sz="3600">
                <a:cs typeface="Calibri Light"/>
              </a:rPr>
            </a:br>
            <a:endParaRPr lang="fr-FR" sz="3600">
              <a:cs typeface="Calibri Ligh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773B7F-6B29-4B47-8018-2E5F387E2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>
                <a:latin typeface="Bookman Old Style"/>
                <a:cs typeface="Calibri" panose="020F0502020204030204"/>
              </a:rPr>
              <a:t>2 Couleurs (Blanc et Bleu)</a:t>
            </a:r>
          </a:p>
          <a:p>
            <a:r>
              <a:rPr lang="en-US" sz="1800">
                <a:latin typeface="Bookman Old Style"/>
                <a:cs typeface="Calibri" panose="020F0502020204030204"/>
              </a:rPr>
              <a:t>Pas d'images/illustrations</a:t>
            </a:r>
          </a:p>
          <a:p>
            <a:r>
              <a:rPr lang="en-US" sz="1800">
                <a:latin typeface="Bookman Old Style"/>
                <a:cs typeface="Calibri" panose="020F0502020204030204"/>
              </a:rPr>
              <a:t>Page d'accueil vide (Manque d'âme)/simpliste</a:t>
            </a:r>
          </a:p>
          <a:p>
            <a:endParaRPr lang="en-US" sz="1800">
              <a:cs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479EFF-63A3-4097-9185-F7AFD6AAB53F}"/>
              </a:ext>
            </a:extLst>
          </p:cNvPr>
          <p:cNvSpPr/>
          <p:nvPr/>
        </p:nvSpPr>
        <p:spPr>
          <a:xfrm>
            <a:off x="5118100" y="1917700"/>
            <a:ext cx="6604000" cy="3683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2F00524C-4F27-4DDF-BF27-47C8017CC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300" y="1977020"/>
            <a:ext cx="6464299" cy="356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2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08FF74AB-020B-4E70-B363-DC141AC3E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963" b="889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149C56-9505-44F2-AA5A-81B76E937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fr-FR" sz="4000">
                <a:latin typeface="Berlin Sans FB"/>
                <a:cs typeface="Calibri Light"/>
              </a:rPr>
              <a:t>Points faibles</a:t>
            </a:r>
            <a:endParaRPr lang="fr-FR" sz="4000">
              <a:latin typeface="Berlin Sans FB"/>
            </a:endParaRP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809D6C04-CFF9-4551-83C3-3B91ECDF0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u="sng" err="1">
                <a:cs typeface="Calibri"/>
              </a:rPr>
              <a:t>Inconvenients</a:t>
            </a:r>
            <a:r>
              <a:rPr lang="en-US" sz="2400" b="1" u="sng">
                <a:cs typeface="Calibri"/>
              </a:rPr>
              <a:t> :</a:t>
            </a:r>
          </a:p>
          <a:p>
            <a:pPr marL="0" indent="0">
              <a:buNone/>
            </a:pPr>
            <a:r>
              <a:rPr lang="en-US" sz="1800">
                <a:cs typeface="Calibri"/>
              </a:rPr>
              <a:t>- Première impression </a:t>
            </a:r>
            <a:r>
              <a:rPr lang="en-US" sz="1800" err="1">
                <a:cs typeface="Calibri"/>
              </a:rPr>
              <a:t>raté</a:t>
            </a:r>
            <a:endParaRPr lang="en-US" sz="1800">
              <a:cs typeface="Calibri"/>
            </a:endParaRPr>
          </a:p>
          <a:p>
            <a:pPr marL="0" indent="0">
              <a:buNone/>
            </a:pPr>
            <a:r>
              <a:rPr lang="en-US" sz="1800">
                <a:cs typeface="Calibri"/>
              </a:rPr>
              <a:t>- </a:t>
            </a:r>
            <a:r>
              <a:rPr lang="en-US" sz="1800" err="1">
                <a:cs typeface="Calibri"/>
              </a:rPr>
              <a:t>Catégorie</a:t>
            </a:r>
            <a:r>
              <a:rPr lang="en-US" sz="1800">
                <a:cs typeface="Calibri"/>
              </a:rPr>
              <a:t> </a:t>
            </a:r>
            <a:r>
              <a:rPr lang="en-US" sz="1800" err="1">
                <a:cs typeface="Calibri"/>
              </a:rPr>
              <a:t>quasiment</a:t>
            </a:r>
            <a:r>
              <a:rPr lang="en-US" sz="1800">
                <a:cs typeface="Calibri"/>
              </a:rPr>
              <a:t> vide</a:t>
            </a:r>
          </a:p>
          <a:p>
            <a:pPr marL="0" indent="0">
              <a:buNone/>
            </a:pPr>
            <a:r>
              <a:rPr lang="en-US" sz="1800">
                <a:cs typeface="Calibri"/>
              </a:rPr>
              <a:t>- Mauvaises </a:t>
            </a:r>
            <a:r>
              <a:rPr lang="en-US" sz="1800" err="1">
                <a:cs typeface="Calibri"/>
              </a:rPr>
              <a:t>qualités</a:t>
            </a:r>
            <a:r>
              <a:rPr lang="en-US" sz="1800">
                <a:cs typeface="Calibri"/>
              </a:rPr>
              <a:t> des </a:t>
            </a:r>
            <a:r>
              <a:rPr lang="en-US" sz="1800" err="1">
                <a:cs typeface="Calibri"/>
              </a:rPr>
              <a:t>seules</a:t>
            </a:r>
            <a:r>
              <a:rPr lang="en-US" sz="1800">
                <a:cs typeface="Calibri"/>
              </a:rPr>
              <a:t> illustrations et </a:t>
            </a:r>
            <a:r>
              <a:rPr lang="en-US" sz="1800" err="1">
                <a:ea typeface="+mn-lt"/>
                <a:cs typeface="+mn-lt"/>
              </a:rPr>
              <a:t>illisibles</a:t>
            </a:r>
            <a:endParaRPr lang="en-US" sz="1800" err="1">
              <a:cs typeface="Calibri"/>
            </a:endParaRPr>
          </a:p>
          <a:p>
            <a:pPr marL="0" indent="0">
              <a:buNone/>
            </a:pPr>
            <a:r>
              <a:rPr lang="en-US" sz="1800">
                <a:cs typeface="Calibri"/>
              </a:rPr>
              <a:t>- </a:t>
            </a:r>
            <a:r>
              <a:rPr lang="en-US" sz="1800" err="1">
                <a:cs typeface="Calibri"/>
              </a:rPr>
              <a:t>Texte</a:t>
            </a:r>
            <a:r>
              <a:rPr lang="en-US" sz="1800">
                <a:cs typeface="Calibri"/>
              </a:rPr>
              <a:t> manque de </a:t>
            </a:r>
            <a:r>
              <a:rPr lang="en-US" sz="1800" err="1">
                <a:cs typeface="Calibri"/>
              </a:rPr>
              <a:t>détails</a:t>
            </a:r>
            <a:r>
              <a:rPr lang="en-US" sz="1800">
                <a:cs typeface="Calibri"/>
              </a:rPr>
              <a:t> sur </a:t>
            </a:r>
            <a:r>
              <a:rPr lang="en-US" sz="1800" err="1">
                <a:cs typeface="Calibri"/>
              </a:rPr>
              <a:t>certains</a:t>
            </a:r>
            <a:r>
              <a:rPr lang="en-US" sz="1800">
                <a:cs typeface="Calibri"/>
              </a:rPr>
              <a:t> points</a:t>
            </a:r>
          </a:p>
          <a:p>
            <a:pPr marL="0" indent="0">
              <a:buNone/>
            </a:pPr>
            <a:r>
              <a:rPr lang="en-US" sz="1800">
                <a:cs typeface="Calibri"/>
              </a:rPr>
              <a:t>- Police de </a:t>
            </a:r>
            <a:r>
              <a:rPr lang="en-US" sz="1800" err="1">
                <a:cs typeface="Calibri"/>
              </a:rPr>
              <a:t>texte</a:t>
            </a:r>
            <a:r>
              <a:rPr lang="en-US" sz="1800">
                <a:cs typeface="Calibri"/>
              </a:rPr>
              <a:t> très </a:t>
            </a:r>
            <a:r>
              <a:rPr lang="en-US" sz="1800" err="1">
                <a:cs typeface="Calibri"/>
              </a:rPr>
              <a:t>basique</a:t>
            </a:r>
            <a:endParaRPr lang="en-US" sz="1800">
              <a:cs typeface="Calibri"/>
            </a:endParaRPr>
          </a:p>
          <a:p>
            <a:pPr marL="0" indent="0">
              <a:buNone/>
            </a:pPr>
            <a:r>
              <a:rPr lang="en-US" sz="1800">
                <a:cs typeface="Calibri"/>
              </a:rPr>
              <a:t>- Message </a:t>
            </a:r>
            <a:r>
              <a:rPr lang="en-US" sz="1800" err="1">
                <a:cs typeface="Calibri"/>
              </a:rPr>
              <a:t>d'erreur</a:t>
            </a:r>
            <a:endParaRPr lang="en-US" sz="1800">
              <a:cs typeface="Calibri"/>
            </a:endParaRPr>
          </a:p>
        </p:txBody>
      </p:sp>
      <p:pic>
        <p:nvPicPr>
          <p:cNvPr id="17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136B9FD-BDA3-4DA6-936B-9F7AF879E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5420408"/>
            <a:ext cx="2743200" cy="919383"/>
          </a:xfrm>
          <a:prstGeom prst="rect">
            <a:avLst/>
          </a:prstGeom>
        </p:spPr>
      </p:pic>
      <p:pic>
        <p:nvPicPr>
          <p:cNvPr id="18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76E8AE28-75CB-48E4-8DD0-5BA10FC14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00" y="283074"/>
            <a:ext cx="4140200" cy="2037352"/>
          </a:xfrm>
          <a:prstGeom prst="rect">
            <a:avLst/>
          </a:prstGeom>
        </p:spPr>
      </p:pic>
      <p:pic>
        <p:nvPicPr>
          <p:cNvPr id="19" name="Image 19" descr="Une image contenant table&#10;&#10;Description générée automatiquement">
            <a:extLst>
              <a:ext uri="{FF2B5EF4-FFF2-40B4-BE49-F238E27FC236}">
                <a16:creationId xmlns:a16="http://schemas.microsoft.com/office/drawing/2014/main" id="{3A10F797-F779-4BE3-BFF4-86DF09253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2849836"/>
            <a:ext cx="3810000" cy="2161627"/>
          </a:xfrm>
          <a:prstGeom prst="rect">
            <a:avLst/>
          </a:prstGeom>
        </p:spPr>
      </p:pic>
      <p:sp>
        <p:nvSpPr>
          <p:cNvPr id="20" name="Flèche : gauche 19">
            <a:extLst>
              <a:ext uri="{FF2B5EF4-FFF2-40B4-BE49-F238E27FC236}">
                <a16:creationId xmlns:a16="http://schemas.microsoft.com/office/drawing/2014/main" id="{0A44C911-30A8-48EF-B244-76AECE0C06F4}"/>
              </a:ext>
            </a:extLst>
          </p:cNvPr>
          <p:cNvSpPr/>
          <p:nvPr/>
        </p:nvSpPr>
        <p:spPr>
          <a:xfrm rot="1800000">
            <a:off x="4838156" y="2435598"/>
            <a:ext cx="2984500" cy="355600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 : haut 20">
            <a:extLst>
              <a:ext uri="{FF2B5EF4-FFF2-40B4-BE49-F238E27FC236}">
                <a16:creationId xmlns:a16="http://schemas.microsoft.com/office/drawing/2014/main" id="{9658B03C-4D4F-4AE3-A142-BD25A597159A}"/>
              </a:ext>
            </a:extLst>
          </p:cNvPr>
          <p:cNvSpPr/>
          <p:nvPr/>
        </p:nvSpPr>
        <p:spPr>
          <a:xfrm rot="-5400000">
            <a:off x="6688709" y="3203320"/>
            <a:ext cx="342900" cy="1206500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 : gauche 21">
            <a:extLst>
              <a:ext uri="{FF2B5EF4-FFF2-40B4-BE49-F238E27FC236}">
                <a16:creationId xmlns:a16="http://schemas.microsoft.com/office/drawing/2014/main" id="{B9C2B753-775C-47D6-BFC6-F7C7900A2518}"/>
              </a:ext>
            </a:extLst>
          </p:cNvPr>
          <p:cNvSpPr/>
          <p:nvPr/>
        </p:nvSpPr>
        <p:spPr>
          <a:xfrm rot="-360000">
            <a:off x="3949153" y="5525261"/>
            <a:ext cx="3568700" cy="381000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78A2589-8947-43A2-83B9-DBA97F6B7AE7}"/>
              </a:ext>
            </a:extLst>
          </p:cNvPr>
          <p:cNvSpPr txBox="1"/>
          <p:nvPr/>
        </p:nvSpPr>
        <p:spPr>
          <a:xfrm>
            <a:off x="6550025" y="36290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cs typeface="Calibri"/>
              </a:rPr>
              <a:t>Floue</a:t>
            </a:r>
          </a:p>
        </p:txBody>
      </p:sp>
    </p:spTree>
    <p:extLst>
      <p:ext uri="{BB962C8B-B14F-4D97-AF65-F5344CB8AC3E}">
        <p14:creationId xmlns:p14="http://schemas.microsoft.com/office/powerpoint/2010/main" val="253261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:a16="http://schemas.microsoft.com/office/drawing/2014/main" id="{79022D91-5212-4B15-B225-E787948D5D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6889" b="1"/>
          <a:stretch/>
        </p:blipFill>
        <p:spPr>
          <a:xfrm>
            <a:off x="20" y="1"/>
            <a:ext cx="12139429" cy="6857999"/>
          </a:xfrm>
          <a:prstGeom prst="rect">
            <a:avLst/>
          </a:prstGeom>
        </p:spPr>
      </p:pic>
      <p:sp>
        <p:nvSpPr>
          <p:cNvPr id="16" name="Rectangle 18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38D81F-C756-4D27-86CD-AA208CF2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23" y="-101001"/>
            <a:ext cx="11021017" cy="1344975"/>
          </a:xfrm>
        </p:spPr>
        <p:txBody>
          <a:bodyPr>
            <a:normAutofit/>
          </a:bodyPr>
          <a:lstStyle/>
          <a:p>
            <a:r>
              <a:rPr lang="fr-FR" sz="2800" b="1" u="sng" dirty="0">
                <a:latin typeface="Berlin Sans FB Demi"/>
                <a:cs typeface="Calibri Light"/>
              </a:rPr>
              <a:t>Conclusion :</a:t>
            </a:r>
            <a:r>
              <a:rPr lang="fr-FR" sz="2800" b="1" dirty="0">
                <a:latin typeface="Berlin Sans FB Demi"/>
                <a:cs typeface="Calibri Light"/>
              </a:rPr>
              <a:t> Pour faire un bon </a:t>
            </a:r>
            <a:r>
              <a:rPr lang="fr-FR" sz="2800" b="1" dirty="0" err="1">
                <a:latin typeface="Berlin Sans FB Demi"/>
                <a:cs typeface="Calibri Light"/>
              </a:rPr>
              <a:t>PortFolio</a:t>
            </a:r>
            <a:endParaRPr lang="fr-FR" sz="2800" b="1">
              <a:latin typeface="Berlin Sans FB Demi"/>
              <a:cs typeface="Calibri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6DC8D0-4D54-4ABD-A874-D31D55E6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4" y="686404"/>
            <a:ext cx="6620505" cy="377301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u="sng" dirty="0">
                <a:cs typeface="Calibri"/>
              </a:rPr>
              <a:t>Savoir se </a:t>
            </a:r>
            <a:r>
              <a:rPr lang="en-US" sz="1400" b="1" u="sng" dirty="0" err="1">
                <a:cs typeface="Calibri"/>
              </a:rPr>
              <a:t>présenter</a:t>
            </a:r>
            <a:endParaRPr lang="en-US" sz="1400" b="1" u="sng" dirty="0"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cs typeface="Calibri" panose="020F0502020204030204"/>
              </a:rPr>
              <a:t>Le principal but du portfolio </a:t>
            </a:r>
            <a:r>
              <a:rPr lang="en-US" sz="1400" dirty="0" err="1">
                <a:cs typeface="Calibri" panose="020F0502020204030204"/>
              </a:rPr>
              <a:t>est</a:t>
            </a:r>
            <a:r>
              <a:rPr lang="en-US" sz="1400" dirty="0">
                <a:cs typeface="Calibri" panose="020F0502020204030204"/>
              </a:rPr>
              <a:t> de se </a:t>
            </a:r>
            <a:r>
              <a:rPr lang="en-US" sz="1400" dirty="0" err="1">
                <a:cs typeface="Calibri" panose="020F0502020204030204"/>
              </a:rPr>
              <a:t>présenter</a:t>
            </a:r>
            <a:r>
              <a:rPr lang="en-US" sz="1400" dirty="0">
                <a:cs typeface="Calibri" panose="020F0502020204030204"/>
              </a:rPr>
              <a:t> à travers </a:t>
            </a:r>
            <a:r>
              <a:rPr lang="en-US" sz="1400" dirty="0" err="1">
                <a:cs typeface="Calibri" panose="020F0502020204030204"/>
              </a:rPr>
              <a:t>nos</a:t>
            </a:r>
            <a:r>
              <a:rPr lang="en-US" sz="1400" dirty="0">
                <a:cs typeface="Calibri" panose="020F0502020204030204"/>
              </a:rPr>
              <a:t> </a:t>
            </a:r>
            <a:r>
              <a:rPr lang="en-US" sz="1400" dirty="0" err="1">
                <a:cs typeface="Calibri" panose="020F0502020204030204"/>
              </a:rPr>
              <a:t>créations</a:t>
            </a:r>
            <a:r>
              <a:rPr lang="en-US" sz="1400" dirty="0">
                <a:cs typeface="Calibri" panose="020F0502020204030204"/>
              </a:rPr>
              <a:t> et </a:t>
            </a:r>
            <a:r>
              <a:rPr lang="en-US" sz="1400" dirty="0" err="1">
                <a:cs typeface="Calibri" panose="020F0502020204030204"/>
              </a:rPr>
              <a:t>notre</a:t>
            </a:r>
            <a:r>
              <a:rPr lang="en-US" sz="1400" dirty="0">
                <a:cs typeface="Calibri" panose="020F0502020204030204"/>
              </a:rPr>
              <a:t> savoir faire, qui </a:t>
            </a:r>
            <a:r>
              <a:rPr lang="en-US" sz="1400" dirty="0" err="1">
                <a:cs typeface="Calibri" panose="020F0502020204030204"/>
              </a:rPr>
              <a:t>représente</a:t>
            </a:r>
            <a:r>
              <a:rPr lang="en-US" sz="1400" dirty="0">
                <a:cs typeface="Calibri" panose="020F0502020204030204"/>
              </a:rPr>
              <a:t> les </a:t>
            </a:r>
            <a:r>
              <a:rPr lang="en-US" sz="1400" dirty="0" err="1">
                <a:cs typeface="Calibri" panose="020F0502020204030204"/>
              </a:rPr>
              <a:t>différents</a:t>
            </a:r>
            <a:r>
              <a:rPr lang="en-US" sz="1400" dirty="0">
                <a:cs typeface="Calibri" panose="020F0502020204030204"/>
              </a:rPr>
              <a:t> </a:t>
            </a:r>
            <a:r>
              <a:rPr lang="en-US" sz="1400" dirty="0" err="1">
                <a:cs typeface="Calibri" panose="020F0502020204030204"/>
              </a:rPr>
              <a:t>projets</a:t>
            </a:r>
            <a:r>
              <a:rPr lang="en-US" sz="1400" dirty="0">
                <a:cs typeface="Calibri" panose="020F0502020204030204"/>
              </a:rPr>
              <a:t> </a:t>
            </a:r>
            <a:r>
              <a:rPr lang="en-US" sz="1400" dirty="0" err="1">
                <a:cs typeface="Calibri" panose="020F0502020204030204"/>
              </a:rPr>
              <a:t>ou</a:t>
            </a:r>
            <a:r>
              <a:rPr lang="en-US" sz="1400" dirty="0">
                <a:cs typeface="Calibri" panose="020F0502020204030204"/>
              </a:rPr>
              <a:t> </a:t>
            </a:r>
            <a:r>
              <a:rPr lang="en-US" sz="1400" dirty="0" err="1">
                <a:cs typeface="Calibri" panose="020F0502020204030204"/>
              </a:rPr>
              <a:t>expériences</a:t>
            </a:r>
            <a:r>
              <a:rPr lang="en-US" sz="1400" dirty="0">
                <a:cs typeface="Calibri" panose="020F0502020204030204"/>
              </a:rPr>
              <a:t> </a:t>
            </a:r>
            <a:r>
              <a:rPr lang="en-US" sz="1400" dirty="0" err="1">
                <a:cs typeface="Calibri" panose="020F0502020204030204"/>
              </a:rPr>
              <a:t>réalisés</a:t>
            </a:r>
            <a:r>
              <a:rPr lang="en-US" sz="1400" dirty="0">
                <a:cs typeface="Calibri" panose="020F0502020204030204"/>
              </a:rPr>
              <a:t>.</a:t>
            </a:r>
            <a:endParaRPr lang="en-US" sz="1400" b="1"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lang="en-US" sz="1400" b="1" u="sng" dirty="0"/>
              <a:t>Montrez </a:t>
            </a:r>
            <a:r>
              <a:rPr lang="en-US" sz="1400" b="1" u="sng" dirty="0" err="1"/>
              <a:t>uniquement</a:t>
            </a:r>
            <a:r>
              <a:rPr lang="en-US" sz="1400" b="1" u="sng" dirty="0"/>
              <a:t> le </a:t>
            </a:r>
            <a:r>
              <a:rPr lang="en-US" sz="1400" b="1" u="sng" dirty="0" err="1"/>
              <a:t>meilleur</a:t>
            </a:r>
            <a:endParaRPr lang="en-US" sz="1400" u="sng" dirty="0"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ea typeface="+mn-lt"/>
                <a:cs typeface="+mn-lt"/>
              </a:rPr>
              <a:t>Il </a:t>
            </a:r>
            <a:r>
              <a:rPr lang="en-US" sz="1400" dirty="0" err="1">
                <a:ea typeface="+mn-lt"/>
                <a:cs typeface="+mn-lt"/>
              </a:rPr>
              <a:t>rassemble</a:t>
            </a:r>
            <a:r>
              <a:rPr lang="en-US" sz="1400" dirty="0">
                <a:ea typeface="+mn-lt"/>
                <a:cs typeface="+mn-lt"/>
              </a:rPr>
              <a:t> les </a:t>
            </a:r>
            <a:r>
              <a:rPr lang="en-US" sz="1400" dirty="0" err="1">
                <a:ea typeface="+mn-lt"/>
                <a:cs typeface="+mn-lt"/>
              </a:rPr>
              <a:t>meilleures</a:t>
            </a:r>
            <a:r>
              <a:rPr lang="en-US" sz="1400" dirty="0">
                <a:ea typeface="+mn-lt"/>
                <a:cs typeface="+mn-lt"/>
              </a:rPr>
              <a:t> productions de </a:t>
            </a:r>
            <a:r>
              <a:rPr lang="en-US" sz="1400" dirty="0" err="1">
                <a:ea typeface="+mn-lt"/>
                <a:cs typeface="+mn-lt"/>
              </a:rPr>
              <a:t>l’apprenant</a:t>
            </a:r>
            <a:r>
              <a:rPr lang="en-US" sz="1400" dirty="0">
                <a:ea typeface="+mn-lt"/>
                <a:cs typeface="+mn-lt"/>
              </a:rPr>
              <a:t> pour mettre en valeur ses compétences. Il se construit progressivement avec une sélection de travaux. Il est orienté sur le produit et le </a:t>
            </a:r>
            <a:r>
              <a:rPr lang="en-US" sz="1400" dirty="0" err="1">
                <a:ea typeface="+mn-lt"/>
                <a:cs typeface="+mn-lt"/>
              </a:rPr>
              <a:t>résultat</a:t>
            </a:r>
            <a:r>
              <a:rPr lang="en-US" sz="1400" dirty="0"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400" b="1" u="sng" dirty="0" err="1"/>
              <a:t>Soignez</a:t>
            </a:r>
            <a:r>
              <a:rPr lang="en-US" sz="1400" b="1" u="sng" dirty="0"/>
              <a:t> la première et la </a:t>
            </a:r>
            <a:r>
              <a:rPr lang="en-US" sz="1400" b="1" u="sng" dirty="0" err="1"/>
              <a:t>dernière</a:t>
            </a:r>
            <a:r>
              <a:rPr lang="en-US" sz="1400" b="1" u="sng" dirty="0"/>
              <a:t> page </a:t>
            </a:r>
            <a:endParaRPr lang="en-US" sz="1400" b="1" u="sng" dirty="0"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cs typeface="Calibri"/>
              </a:rPr>
              <a:t>La première page </a:t>
            </a:r>
            <a:r>
              <a:rPr lang="en-US" sz="1400" dirty="0" err="1">
                <a:cs typeface="Calibri"/>
              </a:rPr>
              <a:t>est</a:t>
            </a:r>
            <a:r>
              <a:rPr lang="en-US" sz="1400" dirty="0">
                <a:cs typeface="Calibri"/>
              </a:rPr>
              <a:t> la première impression du </a:t>
            </a:r>
            <a:r>
              <a:rPr lang="en-US" sz="1400" dirty="0" err="1">
                <a:cs typeface="Calibri"/>
              </a:rPr>
              <a:t>lecteur</a:t>
            </a:r>
            <a:r>
              <a:rPr lang="en-US" sz="1400" dirty="0">
                <a:cs typeface="Calibri"/>
              </a:rPr>
              <a:t> et la </a:t>
            </a:r>
            <a:r>
              <a:rPr lang="en-US" sz="1400" dirty="0" err="1">
                <a:cs typeface="Calibri"/>
              </a:rPr>
              <a:t>dernière</a:t>
            </a:r>
            <a:r>
              <a:rPr lang="en-US" sz="1400" dirty="0">
                <a:cs typeface="Calibri"/>
              </a:rPr>
              <a:t> </a:t>
            </a:r>
            <a:r>
              <a:rPr lang="en-US" sz="1400" dirty="0" err="1">
                <a:cs typeface="Calibri"/>
              </a:rPr>
              <a:t>est</a:t>
            </a:r>
            <a:r>
              <a:rPr lang="en-US" sz="1400" dirty="0">
                <a:cs typeface="Calibri"/>
              </a:rPr>
              <a:t> </a:t>
            </a:r>
            <a:r>
              <a:rPr lang="en-US" sz="1400" dirty="0" err="1">
                <a:cs typeface="Calibri"/>
              </a:rPr>
              <a:t>faite</a:t>
            </a:r>
            <a:r>
              <a:rPr lang="en-US" sz="1400" dirty="0">
                <a:cs typeface="Calibri"/>
              </a:rPr>
              <a:t> pour </a:t>
            </a:r>
            <a:r>
              <a:rPr lang="en-US" sz="1400" dirty="0" err="1">
                <a:cs typeface="Calibri"/>
              </a:rPr>
              <a:t>finir</a:t>
            </a:r>
            <a:r>
              <a:rPr lang="en-US" sz="1400" dirty="0">
                <a:cs typeface="Calibri"/>
              </a:rPr>
              <a:t> sur </a:t>
            </a:r>
            <a:r>
              <a:rPr lang="en-US" sz="1400" dirty="0" err="1">
                <a:cs typeface="Calibri"/>
              </a:rPr>
              <a:t>une</a:t>
            </a:r>
            <a:r>
              <a:rPr lang="en-US" sz="1400" dirty="0">
                <a:cs typeface="Calibri"/>
              </a:rPr>
              <a:t> bonne note.</a:t>
            </a:r>
          </a:p>
          <a:p>
            <a:pPr>
              <a:lnSpc>
                <a:spcPct val="100000"/>
              </a:lnSpc>
            </a:pPr>
            <a:r>
              <a:rPr lang="en-US" sz="1400" b="1" u="sng" dirty="0" err="1"/>
              <a:t>Exposez</a:t>
            </a:r>
            <a:r>
              <a:rPr lang="en-US" sz="1400" b="1" u="sng" dirty="0"/>
              <a:t> </a:t>
            </a:r>
            <a:r>
              <a:rPr lang="en-US" sz="1400" b="1" u="sng" dirty="0" err="1"/>
              <a:t>vos</a:t>
            </a:r>
            <a:r>
              <a:rPr lang="en-US" sz="1400" b="1" u="sng" dirty="0"/>
              <a:t> travaux </a:t>
            </a:r>
            <a:r>
              <a:rPr lang="en-US" sz="1400" b="1" u="sng" dirty="0" err="1"/>
              <a:t>personnels</a:t>
            </a:r>
            <a:endParaRPr lang="en-US" sz="1400" b="1" u="sng" dirty="0"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cs typeface="Calibri"/>
              </a:rPr>
              <a:t>On parle </a:t>
            </a:r>
            <a:r>
              <a:rPr lang="en-US" sz="1400" dirty="0" err="1">
                <a:cs typeface="Calibri"/>
              </a:rPr>
              <a:t>ici</a:t>
            </a:r>
            <a:r>
              <a:rPr lang="en-US" sz="1400" dirty="0">
                <a:cs typeface="Calibri"/>
              </a:rPr>
              <a:t> des </a:t>
            </a:r>
            <a:r>
              <a:rPr lang="en-US" sz="1400" dirty="0" err="1">
                <a:cs typeface="Calibri"/>
              </a:rPr>
              <a:t>projets</a:t>
            </a:r>
            <a:r>
              <a:rPr lang="en-US" sz="1400" dirty="0">
                <a:cs typeface="Calibri"/>
              </a:rPr>
              <a:t> </a:t>
            </a:r>
            <a:r>
              <a:rPr lang="en-US" sz="1400" dirty="0" err="1">
                <a:cs typeface="Calibri"/>
              </a:rPr>
              <a:t>ou</a:t>
            </a:r>
            <a:r>
              <a:rPr lang="en-US" sz="1400" dirty="0">
                <a:cs typeface="Calibri"/>
              </a:rPr>
              <a:t> </a:t>
            </a:r>
            <a:r>
              <a:rPr lang="en-US" sz="1400" dirty="0" err="1">
                <a:cs typeface="Calibri"/>
              </a:rPr>
              <a:t>même</a:t>
            </a:r>
            <a:r>
              <a:rPr lang="en-US" sz="1400" dirty="0">
                <a:cs typeface="Calibri"/>
              </a:rPr>
              <a:t> travaux </a:t>
            </a:r>
            <a:r>
              <a:rPr lang="en-US" sz="1400" dirty="0" err="1">
                <a:cs typeface="Calibri"/>
              </a:rPr>
              <a:t>effectués</a:t>
            </a:r>
            <a:r>
              <a:rPr lang="en-US" sz="1400" dirty="0">
                <a:cs typeface="Calibri"/>
              </a:rPr>
              <a:t> </a:t>
            </a:r>
            <a:r>
              <a:rPr lang="en-US" sz="1400" dirty="0" err="1">
                <a:cs typeface="Calibri"/>
              </a:rPr>
              <a:t>en</a:t>
            </a:r>
            <a:r>
              <a:rPr lang="en-US" sz="1400" dirty="0">
                <a:cs typeface="Calibri"/>
              </a:rPr>
              <a:t> dehors ( Ex : SAE ).</a:t>
            </a:r>
          </a:p>
          <a:p>
            <a:pPr>
              <a:lnSpc>
                <a:spcPct val="100000"/>
              </a:lnSpc>
            </a:pPr>
            <a:r>
              <a:rPr lang="en-US" sz="1400" b="1" u="sng" dirty="0" err="1">
                <a:cs typeface="Calibri"/>
              </a:rPr>
              <a:t>Illustrez</a:t>
            </a:r>
            <a:r>
              <a:rPr lang="en-US" sz="1400" b="1" u="sng" dirty="0">
                <a:cs typeface="Calibri"/>
              </a:rPr>
              <a:t> </a:t>
            </a:r>
            <a:r>
              <a:rPr lang="en-US" sz="1400" b="1" u="sng" dirty="0" err="1">
                <a:cs typeface="Calibri"/>
              </a:rPr>
              <a:t>chaque</a:t>
            </a:r>
            <a:r>
              <a:rPr lang="en-US" sz="1400" b="1" u="sng" dirty="0">
                <a:cs typeface="Calibri"/>
              </a:rPr>
              <a:t> idée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cs typeface="Calibri"/>
              </a:rPr>
              <a:t>Il </a:t>
            </a:r>
            <a:r>
              <a:rPr lang="en-US" sz="1400" dirty="0" err="1">
                <a:cs typeface="Calibri"/>
              </a:rPr>
              <a:t>est</a:t>
            </a:r>
            <a:r>
              <a:rPr lang="en-US" sz="1400" dirty="0">
                <a:cs typeface="Calibri"/>
              </a:rPr>
              <a:t> important que </a:t>
            </a:r>
            <a:r>
              <a:rPr lang="en-US" sz="1400" dirty="0" err="1">
                <a:cs typeface="Calibri"/>
              </a:rPr>
              <a:t>chaque</a:t>
            </a:r>
            <a:r>
              <a:rPr lang="en-US" sz="1400" dirty="0">
                <a:cs typeface="Calibri"/>
              </a:rPr>
              <a:t> idée </a:t>
            </a:r>
            <a:r>
              <a:rPr lang="en-US" sz="1400" dirty="0" err="1">
                <a:cs typeface="Calibri"/>
              </a:rPr>
              <a:t>soit</a:t>
            </a:r>
            <a:r>
              <a:rPr lang="en-US" sz="1400" dirty="0">
                <a:cs typeface="Calibri"/>
              </a:rPr>
              <a:t> </a:t>
            </a:r>
            <a:r>
              <a:rPr lang="en-US" sz="1400" dirty="0" err="1">
                <a:cs typeface="Calibri"/>
              </a:rPr>
              <a:t>accompagné</a:t>
            </a:r>
            <a:r>
              <a:rPr lang="en-US" sz="1400" dirty="0">
                <a:cs typeface="Calibri"/>
              </a:rPr>
              <a:t> </a:t>
            </a:r>
            <a:r>
              <a:rPr lang="en-US" sz="1400" dirty="0" err="1">
                <a:cs typeface="Calibri"/>
              </a:rPr>
              <a:t>d'une</a:t>
            </a:r>
            <a:r>
              <a:rPr lang="en-US" sz="1400" dirty="0">
                <a:cs typeface="Calibri"/>
              </a:rPr>
              <a:t> image pour donner vie au portfolio.</a:t>
            </a:r>
          </a:p>
          <a:p>
            <a:pPr>
              <a:lnSpc>
                <a:spcPct val="100000"/>
              </a:lnSpc>
            </a:pPr>
            <a:r>
              <a:rPr lang="en-US" sz="1400" b="1" u="sng" dirty="0" err="1">
                <a:cs typeface="Calibri"/>
              </a:rPr>
              <a:t>Multipliez</a:t>
            </a:r>
            <a:r>
              <a:rPr lang="en-US" sz="1400" b="1" u="sng" dirty="0">
                <a:cs typeface="Calibri"/>
              </a:rPr>
              <a:t> les formats </a:t>
            </a:r>
            <a:r>
              <a:rPr lang="en-US" sz="1400" b="1" u="sng" dirty="0" err="1">
                <a:cs typeface="Calibri"/>
              </a:rPr>
              <a:t>digitaux</a:t>
            </a:r>
            <a:endParaRPr lang="en-US" sz="1400" b="1" u="sng" dirty="0"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cs typeface="Calibri"/>
              </a:rPr>
              <a:t>Le portfolio </a:t>
            </a:r>
            <a:r>
              <a:rPr lang="en-US" sz="1400" dirty="0" err="1">
                <a:cs typeface="Calibri"/>
              </a:rPr>
              <a:t>peut</a:t>
            </a:r>
            <a:r>
              <a:rPr lang="en-US" sz="1400" dirty="0">
                <a:cs typeface="Calibri"/>
              </a:rPr>
              <a:t> se </a:t>
            </a:r>
            <a:r>
              <a:rPr lang="en-US" sz="1400" dirty="0" err="1">
                <a:cs typeface="Calibri"/>
              </a:rPr>
              <a:t>présenter</a:t>
            </a:r>
            <a:r>
              <a:rPr lang="en-US" sz="1400" dirty="0">
                <a:cs typeface="Calibri"/>
              </a:rPr>
              <a:t> de </a:t>
            </a:r>
            <a:r>
              <a:rPr lang="en-US" sz="1400" dirty="0" err="1">
                <a:cs typeface="Calibri"/>
              </a:rPr>
              <a:t>différentes</a:t>
            </a:r>
            <a:r>
              <a:rPr lang="en-US" sz="1400" dirty="0">
                <a:cs typeface="Calibri"/>
              </a:rPr>
              <a:t> </a:t>
            </a:r>
            <a:r>
              <a:rPr lang="en-US" sz="1400" dirty="0" err="1">
                <a:cs typeface="Calibri"/>
              </a:rPr>
              <a:t>façon</a:t>
            </a:r>
            <a:r>
              <a:rPr lang="en-US" sz="1400" dirty="0">
                <a:cs typeface="Calibri"/>
              </a:rPr>
              <a:t> </a:t>
            </a:r>
            <a:r>
              <a:rPr lang="en-US" sz="1400" dirty="0" err="1">
                <a:cs typeface="Calibri"/>
              </a:rPr>
              <a:t>mais</a:t>
            </a:r>
            <a:r>
              <a:rPr lang="en-US" sz="1400" dirty="0">
                <a:cs typeface="Calibri"/>
              </a:rPr>
              <a:t> </a:t>
            </a:r>
            <a:r>
              <a:rPr lang="en-US" sz="1400" dirty="0" err="1">
                <a:cs typeface="Calibri"/>
              </a:rPr>
              <a:t>notamment</a:t>
            </a:r>
            <a:r>
              <a:rPr lang="en-US" sz="1400" dirty="0">
                <a:cs typeface="Calibri"/>
              </a:rPr>
              <a:t> sur des </a:t>
            </a:r>
            <a:r>
              <a:rPr lang="en-US" sz="1400" dirty="0" err="1">
                <a:cs typeface="Calibri"/>
              </a:rPr>
              <a:t>réseaux</a:t>
            </a:r>
            <a:r>
              <a:rPr lang="en-US" sz="1400" dirty="0">
                <a:cs typeface="Calibri"/>
              </a:rPr>
              <a:t> </a:t>
            </a:r>
            <a:r>
              <a:rPr lang="en-US" sz="1400" dirty="0" err="1">
                <a:cs typeface="Calibri"/>
              </a:rPr>
              <a:t>comme</a:t>
            </a:r>
            <a:r>
              <a:rPr lang="en-US" sz="1400" dirty="0">
                <a:cs typeface="Calibri"/>
              </a:rPr>
              <a:t> LinkedIn.</a:t>
            </a:r>
          </a:p>
          <a:p>
            <a:pPr>
              <a:lnSpc>
                <a:spcPct val="100000"/>
              </a:lnSpc>
            </a:pPr>
            <a:r>
              <a:rPr lang="en-US" sz="1400" b="1" u="sng" dirty="0" err="1">
                <a:cs typeface="Calibri"/>
              </a:rPr>
              <a:t>Mettre</a:t>
            </a:r>
            <a:r>
              <a:rPr lang="en-US" sz="1400" b="1" u="sng" dirty="0">
                <a:cs typeface="Calibri"/>
              </a:rPr>
              <a:t> à jour son portfolio</a:t>
            </a:r>
          </a:p>
          <a:p>
            <a:endParaRPr lang="en-US" sz="1100" b="1">
              <a:cs typeface="Calibri"/>
            </a:endParaRPr>
          </a:p>
          <a:p>
            <a:endParaRPr lang="en-US" sz="1100" b="1">
              <a:cs typeface="Calibri"/>
            </a:endParaRPr>
          </a:p>
          <a:p>
            <a:endParaRPr lang="en-US" sz="11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217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3" name="Content Placeholder 10">
            <a:extLst>
              <a:ext uri="{FF2B5EF4-FFF2-40B4-BE49-F238E27FC236}">
                <a16:creationId xmlns:a16="http://schemas.microsoft.com/office/drawing/2014/main" id="{1CED3477-C926-4A5A-8962-8DE4D5A4D0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5557172"/>
              </p:ext>
            </p:extLst>
          </p:nvPr>
        </p:nvGraphicFramePr>
        <p:xfrm>
          <a:off x="2969634" y="903308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4782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F366A3A-E491-466F-AC37-5CA51C999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920158" y="795"/>
            <a:ext cx="18283407" cy="6853408"/>
          </a:xfrm>
        </p:spPr>
      </p:pic>
    </p:spTree>
    <p:extLst>
      <p:ext uri="{BB962C8B-B14F-4D97-AF65-F5344CB8AC3E}">
        <p14:creationId xmlns:p14="http://schemas.microsoft.com/office/powerpoint/2010/main" val="423264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9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Thème Office</vt:lpstr>
      <vt:lpstr>Portfolio</vt:lpstr>
      <vt:lpstr>Définition du PortFolio :</vt:lpstr>
      <vt:lpstr>Meilleur Portfolio : Bertrand Caplet</vt:lpstr>
      <vt:lpstr>Points forts</vt:lpstr>
      <vt:lpstr>Pire Portfolio : Thomas Rosetti </vt:lpstr>
      <vt:lpstr>Points faibles</vt:lpstr>
      <vt:lpstr>Conclusion : Pour faire un bon PortFolio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24</cp:revision>
  <dcterms:created xsi:type="dcterms:W3CDTF">2021-11-24T19:13:01Z</dcterms:created>
  <dcterms:modified xsi:type="dcterms:W3CDTF">2021-11-25T18:02:08Z</dcterms:modified>
</cp:coreProperties>
</file>